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Lst>
  <p:sldSz cy="5143500" cx="9144000"/>
  <p:notesSz cx="6858000" cy="9144000"/>
  <p:embeddedFontLst>
    <p:embeddedFont>
      <p:font typeface="Roboto"/>
      <p:regular r:id="rId73"/>
      <p:bold r:id="rId74"/>
      <p:italic r:id="rId75"/>
      <p:boldItalic r:id="rId76"/>
    </p:embeddedFont>
    <p:embeddedFont>
      <p:font typeface="Google Sans"/>
      <p:regular r:id="rId77"/>
      <p:bold r:id="rId78"/>
      <p:italic r:id="rId79"/>
      <p:boldItalic r:id="rId80"/>
    </p:embeddedFont>
    <p:embeddedFont>
      <p:font typeface="Google Sans Medium"/>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GoogleSansMedium-boldItalic.fntdata"/><Relationship Id="rId83" Type="http://schemas.openxmlformats.org/officeDocument/2006/relationships/font" Target="fonts/GoogleSansMedium-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GoogleSans-boldItalic.fntdata"/><Relationship Id="rId82" Type="http://schemas.openxmlformats.org/officeDocument/2006/relationships/font" Target="fonts/GoogleSansMedium-bold.fntdata"/><Relationship Id="rId81" Type="http://schemas.openxmlformats.org/officeDocument/2006/relationships/font" Target="fonts/GoogleSans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regular.fntdata"/><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Roboto-italic.fntdata"/><Relationship Id="rId30" Type="http://schemas.openxmlformats.org/officeDocument/2006/relationships/slide" Target="slides/slide25.xml"/><Relationship Id="rId74" Type="http://schemas.openxmlformats.org/officeDocument/2006/relationships/font" Target="fonts/Roboto-bold.fntdata"/><Relationship Id="rId33" Type="http://schemas.openxmlformats.org/officeDocument/2006/relationships/slide" Target="slides/slide28.xml"/><Relationship Id="rId77" Type="http://schemas.openxmlformats.org/officeDocument/2006/relationships/font" Target="fonts/GoogleSans-regular.fntdata"/><Relationship Id="rId32" Type="http://schemas.openxmlformats.org/officeDocument/2006/relationships/slide" Target="slides/slide27.xml"/><Relationship Id="rId76" Type="http://schemas.openxmlformats.org/officeDocument/2006/relationships/font" Target="fonts/Roboto-boldItalic.fntdata"/><Relationship Id="rId35" Type="http://schemas.openxmlformats.org/officeDocument/2006/relationships/slide" Target="slides/slide30.xml"/><Relationship Id="rId79" Type="http://schemas.openxmlformats.org/officeDocument/2006/relationships/font" Target="fonts/GoogleSans-italic.fntdata"/><Relationship Id="rId34" Type="http://schemas.openxmlformats.org/officeDocument/2006/relationships/slide" Target="slides/slide29.xml"/><Relationship Id="rId78" Type="http://schemas.openxmlformats.org/officeDocument/2006/relationships/font" Target="fonts/GoogleSa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y.google.com/store/apps/details?id=ph.spacedesk.beta&amp;hl=zh_TW&amp;gl=U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shot.com/?ref=techmoon" TargetMode="External"/><Relationship Id="rId3" Type="http://schemas.openxmlformats.org/officeDocument/2006/relationships/hyperlink" Target="https://www.freepik.com/"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google.com/websearch/answer/3284611?p=ws_geometry&amp;visit_id=637891639809070069-3782964212&amp;rd=1#geometry&amp;zippy=%2C%E8%A8%88%E7%AE%97%E6%A9%9F%E6%9C%AA%E9%A1%AF%E7%A4%BA%2C%E7%B3%BB%E7%B5%B1%E6%94%AF%E6%8F%B4%E7%9A%84%E9%A1%8F%E8%89%B2%E4%BB%A3%E7%A2%BC%E6%90%9C%E5%B0%8B%E6%A0%BC%E5%BC%8F%2C%E9%A1%8F%E8%89%B2%E6%8C%91%E9%81%B8%E5%99%A8%E6%9C%AA%E9%A1%AF%E7%A4%BA" TargetMode="External"/><Relationship Id="rId3" Type="http://schemas.openxmlformats.org/officeDocument/2006/relationships/hyperlink" Target="https://www.google.com/search?q=calculator&amp;ei=xXKPYu3sIceD1e8P-bqy6AQ&amp;ved=0ahUKEwit45vIlf33AhXHQfUHHXmdDE0Q4dUDCA4&amp;uact=5&amp;oq=calculator&amp;gs_lcp=Cgdnd3Mtd2l6EAMyBAgAEEMyBQgAEIAEMgQIABBDMgQIABBDMgQIABBDMgUIABCABDIFCAAQgAQyBQgAEIAEMgUIABCABDIFCAAQgAQ6BwgAEEcQsANKBAhBGABKBAhGGABQ8QRY8QRg0QloA3ABeACAAakBiAGpAZIBAzAuMZgBAKABAqABAcgBCsABAQ&amp;sclient=gws-wiz&amp;safe=active&amp;ssui=on" TargetMode="External"/><Relationship Id="rId4" Type="http://schemas.openxmlformats.org/officeDocument/2006/relationships/hyperlink" Target="https://www.google.com/search?q=4in+to+cm&amp;ei=LXOPYoL0A4WA-AbOqIqIAw&amp;ved=0ahUKEwjCvsn5lf33AhUFAN4KHU6UAjEQ4dUDCA4&amp;uact=5&amp;oq=4in+to+cm&amp;gs_lcp=Cgdnd3Mtd2l6EAMyBQgAEIAEMgYIABAeEAUyBggAEB4QBTIGCAAQHhAFMgYIABAeEAUyBggAEB4QBTIICAAQHhAPEAUyBggAEB4QBTIGCAAQHhAFMgYIABAeEAU6BwgAEEcQsAM6CwgAEIAEELEDEIMBOhEILhCABBCxAxCDARDHARDRAzoFCC4QgAQ6CgguEMcBENEDEEM6BwgAEIAEEAo6BwguEIAEEAo6BAgAEB46BggAEB4QCkoECEEYAEoECEYYAFChFFj4SmD1TWgEcAF4AIAB7AGIAZgMkgEFMC44LjKYAQCgAQHIAQrAAQE&amp;sclient=gws-wiz&amp;safe=active&amp;ssui=on" TargetMode="External"/><Relationship Id="rId5" Type="http://schemas.openxmlformats.org/officeDocument/2006/relationships/hyperlink" Target="https://www.google.com/search?q=Color+Picker&amp;source=hp&amp;ei=wXKPYrybAcTf-Qaj96jwDw&amp;iflsig=AJiK0e8AAAAAYo-A0WIwii1rVmtKYC-mVDNF7mzulfCw&amp;ved=0ahUKEwj8_4bGlf33AhXEb94KHaM7Cv4Q4dUDCAk&amp;uact=5&amp;oq=Color+Picker&amp;gs_lcp=Cgdnd3Mtd2l6EAMyCwgAEIAEELEDEIMBMgUIABCABDIFCAAQgAQyBQgAEIAEMgUIABCABDIFCAAQgAQyBQgAEIAEMgUIABCABDIFCAAQgAQyBQgAEIAEULUFWLUFYOMIaAFwAHgAgAFsiAFskgEDMC4xmAEAoAECoAEBsAEA&amp;sclient=gws-wiz&amp;safe=active&amp;ssui=on" TargetMode="External"/><Relationship Id="rId6" Type="http://schemas.openxmlformats.org/officeDocument/2006/relationships/hyperlink" Target="https://www.google.com/search?q=NTD+4600+to+USD&amp;ei=4nOPYtvrNs2Kr7wPgOC9oA4&amp;ved=0ahUKEwjb5KPQlv33AhVNxYsBHQBwD-QQ4dUDCA4&amp;uact=5&amp;oq=NTD+4600+to+USD&amp;gs_lcp=Cgdnd3Mtd2l6EAMyBggAEB4QCEoECEEYAUoECEYYAFCJAliJAmC5CmgBcAB4AIABywGIAcsBkgEDMi0xmAEAoAEBwAEB&amp;sclient=gws-wiz&amp;safe=active&amp;ssui=on"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tw/search?q=Google&amp;tbm=isch&amp;ved=2ahUKEwjiurPJl_33AhUbx4sBHfGFAMcQ2-cCegQIABAA&amp;oq=Google&amp;gs_lcp=CgNpbWcQA1AAWABgAGgAcAB4AIABAIgBAJIBAJgBAKoBC2d3cy13aXotaW1n&amp;sclient=img&amp;ei=4HSPYuLKN5uOr7wP8YuCuAw&amp;authuser=0&amp;bih=661&amp;biw=1366&amp;hl=zh-TW&amp;safe=active&amp;ssui=on"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holar.google.com/scholar?as_q=&amp;as_epq=%E7%89%B9%E6%AE%8A%E6%95%99%E8%82%B2&amp;as_oq=&amp;as_eq=&amp;as_occt=any&amp;as_sauthors=%E6%9E%97%E5%8D%83%E6%83%A0&amp;as_publication=&amp;as_ylo=&amp;as_yhi=&amp;hl=zh-TW&amp;as_sdt=0%2C5"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je.io/"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NKCqKbgTKM" TargetMode="External"/><Relationship Id="rId3" Type="http://schemas.openxmlformats.org/officeDocument/2006/relationships/hyperlink" Target="https://workspace.google.com/marketplace/app/miro/1062019541050"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tw/search?q=quizizz+%E5%BA%B7%E8%BB%92+&amp;source=hp&amp;ei=zv7XYoq2O8aA-AbigYz4Aw&amp;iflsig=AJiK0e8AAAAAYtgM35X8fynGnseEclxkLXxgipyf8-n5&amp;ved=0ahUKEwiK1caexYf5AhVGAN4KHeIAAz8Q4dUDCAk&amp;uact=5&amp;oq=quizizz+%E5%BA%B7%E8%BB%92+&amp;gs_lcp=Cgdnd3Mtd2l6EAMyBQgAEIAEMgQIABAeMgYIABAeEAg6EQguEIAEELEDEIMBEMcBENEDOgsIABCABBCxAxCDAToLCC4QgAQQxwEQ0QM6BQguEIAEOg4ILhCABBCxAxDHARDRAzoICAAQgAQQsQM6CAguEIAEELEDOgsILhCABBCxAxDUAlAAWMYkYNwmaABwAHgAgAH7AYgB2QWSAQUzLjAuMpgBAKABAQ&amp;sclient=gws-wiz"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1cd5c226b8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1cd5c226b8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可承受從高達 122 公分處摔落的衝擊</a:t>
            </a:r>
            <a:endParaRPr/>
          </a:p>
          <a:p>
            <a:pPr indent="0" lvl="0" marL="0" rtl="0" algn="l">
              <a:spcBef>
                <a:spcPts val="0"/>
              </a:spcBef>
              <a:spcAft>
                <a:spcPts val="0"/>
              </a:spcAft>
              <a:buNone/>
            </a:pPr>
            <a:r>
              <a:rPr lang="zh-TW"/>
              <a:t>最高達 60 公斤的向下力道</a:t>
            </a:r>
            <a:endParaRPr/>
          </a:p>
          <a:p>
            <a:pPr indent="0" lvl="0" marL="0" rtl="0" algn="l">
              <a:spcBef>
                <a:spcPts val="0"/>
              </a:spcBef>
              <a:spcAft>
                <a:spcPts val="0"/>
              </a:spcAft>
              <a:buNone/>
            </a:pPr>
            <a:r>
              <a:rPr lang="zh-TW"/>
              <a:t>鍵盤排水設計，可受多達 330 毫升的液體量</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316d36254d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1316d36254d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配合鍵盤、觸控螢幕，在平板、筆電、站立模式中轉換</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131ea5b6b1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131ea5b6b1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可承受從高達 122 公分處摔落的衝擊</a:t>
            </a:r>
            <a:endParaRPr/>
          </a:p>
          <a:p>
            <a:pPr indent="0" lvl="0" marL="0" rtl="0" algn="l">
              <a:spcBef>
                <a:spcPts val="0"/>
              </a:spcBef>
              <a:spcAft>
                <a:spcPts val="0"/>
              </a:spcAft>
              <a:buNone/>
            </a:pPr>
            <a:r>
              <a:rPr lang="zh-TW"/>
              <a:t>最高達 60 公斤的向下力道</a:t>
            </a:r>
            <a:endParaRPr/>
          </a:p>
          <a:p>
            <a:pPr indent="0" lvl="0" marL="0" rtl="0" algn="l">
              <a:spcBef>
                <a:spcPts val="0"/>
              </a:spcBef>
              <a:spcAft>
                <a:spcPts val="0"/>
              </a:spcAft>
              <a:buNone/>
            </a:pPr>
            <a:r>
              <a:rPr lang="zh-TW"/>
              <a:t>鍵盤排水設計，可受多達 330 毫升的液體量</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31ea5b6b1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31ea5b6b1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可承受從高達 122 公分處摔落的衝擊</a:t>
            </a:r>
            <a:endParaRPr/>
          </a:p>
          <a:p>
            <a:pPr indent="0" lvl="0" marL="0" rtl="0" algn="l">
              <a:spcBef>
                <a:spcPts val="0"/>
              </a:spcBef>
              <a:spcAft>
                <a:spcPts val="0"/>
              </a:spcAft>
              <a:buNone/>
            </a:pPr>
            <a:r>
              <a:rPr lang="zh-TW"/>
              <a:t>最高達 60 公斤的向下力道</a:t>
            </a:r>
            <a:endParaRPr/>
          </a:p>
          <a:p>
            <a:pPr indent="0" lvl="0" marL="0" rtl="0" algn="l">
              <a:spcBef>
                <a:spcPts val="0"/>
              </a:spcBef>
              <a:spcAft>
                <a:spcPts val="0"/>
              </a:spcAft>
              <a:buNone/>
            </a:pPr>
            <a:r>
              <a:rPr lang="zh-TW"/>
              <a:t>鍵盤排水設計，可受多達 330 毫升的液體量</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131ea5b6b1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131ea5b6b1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可承受從高達 122 公分處摔落的衝擊</a:t>
            </a:r>
            <a:endParaRPr/>
          </a:p>
          <a:p>
            <a:pPr indent="0" lvl="0" marL="0" rtl="0" algn="l">
              <a:spcBef>
                <a:spcPts val="0"/>
              </a:spcBef>
              <a:spcAft>
                <a:spcPts val="0"/>
              </a:spcAft>
              <a:buNone/>
            </a:pPr>
            <a:r>
              <a:rPr lang="zh-TW"/>
              <a:t>最高達 60 公斤的向下力道</a:t>
            </a:r>
            <a:endParaRPr/>
          </a:p>
          <a:p>
            <a:pPr indent="0" lvl="0" marL="0" rtl="0" algn="l">
              <a:spcBef>
                <a:spcPts val="0"/>
              </a:spcBef>
              <a:spcAft>
                <a:spcPts val="0"/>
              </a:spcAft>
              <a:buNone/>
            </a:pPr>
            <a:r>
              <a:rPr lang="zh-TW"/>
              <a:t>鍵盤排水設計，可受多達 330 毫升的液體量</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13e9b62a44f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13e9b62a44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可承受從高達 122 公分處摔落的衝擊</a:t>
            </a:r>
            <a:endParaRPr/>
          </a:p>
          <a:p>
            <a:pPr indent="0" lvl="0" marL="0" rtl="0" algn="l">
              <a:spcBef>
                <a:spcPts val="0"/>
              </a:spcBef>
              <a:spcAft>
                <a:spcPts val="0"/>
              </a:spcAft>
              <a:buNone/>
            </a:pPr>
            <a:r>
              <a:rPr lang="zh-TW"/>
              <a:t>最高達 60 公斤的向下力道</a:t>
            </a:r>
            <a:endParaRPr/>
          </a:p>
          <a:p>
            <a:pPr indent="0" lvl="0" marL="0" rtl="0" algn="l">
              <a:spcBef>
                <a:spcPts val="0"/>
              </a:spcBef>
              <a:spcAft>
                <a:spcPts val="0"/>
              </a:spcAft>
              <a:buNone/>
            </a:pPr>
            <a:r>
              <a:rPr lang="zh-TW"/>
              <a:t>鍵盤排水設計，可受多達 330 毫升的液體量</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316d36254d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316d36254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Type C 轉 HDMI VGA 轉接線</a:t>
            </a:r>
            <a:endParaRPr/>
          </a:p>
          <a:p>
            <a:pPr indent="0" lvl="0" marL="0" rtl="0" algn="l">
              <a:spcBef>
                <a:spcPts val="0"/>
              </a:spcBef>
              <a:spcAft>
                <a:spcPts val="0"/>
              </a:spcAft>
              <a:buNone/>
            </a:pPr>
            <a:r>
              <a:rPr lang="zh-TW"/>
              <a:t>EMR 觸控筆</a:t>
            </a:r>
            <a:endParaRPr/>
          </a:p>
          <a:p>
            <a:pPr indent="0" lvl="0" marL="0" rtl="0" algn="l">
              <a:spcBef>
                <a:spcPts val="0"/>
              </a:spcBef>
              <a:spcAft>
                <a:spcPts val="0"/>
              </a:spcAft>
              <a:buNone/>
            </a:pPr>
            <a:r>
              <a:rPr lang="zh-TW"/>
              <a:t>無線影音投影棒</a:t>
            </a:r>
            <a:endParaRPr/>
          </a:p>
          <a:p>
            <a:pPr indent="0" lvl="0" marL="0" rtl="0" algn="l">
              <a:spcBef>
                <a:spcPts val="0"/>
              </a:spcBef>
              <a:spcAft>
                <a:spcPts val="0"/>
              </a:spcAft>
              <a:buNone/>
            </a:pPr>
            <a:r>
              <a:rPr lang="zh-TW" u="sng">
                <a:solidFill>
                  <a:schemeClr val="hlink"/>
                </a:solidFill>
                <a:hlinkClick r:id="rId2"/>
              </a:rPr>
              <a:t>Spacedesk app for Chromebook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11cd5c226b8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11cd5c226b8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43913de5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243913de5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2ee7f90f08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12ee7f90f08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2f7cf961b1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12f7cf961b1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2f7cf961b1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2f7cf961b1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2f7cf961b1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12f7cf961b1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1d144e7f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11d144e7f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11d144e7f6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11d144e7f6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12f2a2fe04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12f2a2fe04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2f2a2fe04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12f2a2fe04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一、二、三指法</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12f7cf961b1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12f7cf961b1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2f7cf961b1_0_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12f7cf961b1_0_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2f7cf961b1_0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12f7cf961b1_0_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12f2a2fe04f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12f2a2fe04f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12f7cf961b1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12f7cf961b1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3e80055958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13e80055958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11cd5c226b8_3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7" name="Google Shape;1107;g11cd5c226b8_3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新增類嘸蝦米輸入法</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434ec83a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1434ec83a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434ec83a4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1434ec83a4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1434ec83a4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1434ec83a4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1434ec83a4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1434ec83a4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1434ec83a4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1434ec83a4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434ec83a4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1434ec83a4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434ec83a47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434ec83a47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12ee7f90f08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12ee7f90f08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2ee7f90f0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2ee7f90f0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Chromebook 鍵盤與操作（10分鐘）</a:t>
            </a:r>
            <a:endParaRPr/>
          </a:p>
          <a:p>
            <a:pPr indent="0" lvl="0" marL="0" rtl="0" algn="l">
              <a:spcBef>
                <a:spcPts val="0"/>
              </a:spcBef>
              <a:spcAft>
                <a:spcPts val="0"/>
              </a:spcAft>
              <a:buClr>
                <a:schemeClr val="dk1"/>
              </a:buClr>
              <a:buSzPts val="1100"/>
              <a:buFont typeface="Arial"/>
              <a:buNone/>
            </a:pPr>
            <a:r>
              <a:rPr lang="zh-TW"/>
              <a:t>Chromebook 十大快速常用鍵（10分鐘）</a:t>
            </a:r>
            <a:endParaRPr/>
          </a:p>
          <a:p>
            <a:pPr indent="0" lvl="0" marL="0" rtl="0" algn="l">
              <a:spcBef>
                <a:spcPts val="0"/>
              </a:spcBef>
              <a:spcAft>
                <a:spcPts val="0"/>
              </a:spcAft>
              <a:buClr>
                <a:schemeClr val="dk1"/>
              </a:buClr>
              <a:buSzPts val="1100"/>
              <a:buFont typeface="Arial"/>
              <a:buNone/>
            </a:pPr>
            <a:r>
              <a:rPr lang="zh-TW"/>
              <a:t>Google Search 搜尋 / 學術搜尋 學習問題交給Google大神（15分鐘）</a:t>
            </a:r>
            <a:endParaRPr/>
          </a:p>
          <a:p>
            <a:pPr indent="0" lvl="0" marL="0" rtl="0" algn="l">
              <a:spcBef>
                <a:spcPts val="0"/>
              </a:spcBef>
              <a:spcAft>
                <a:spcPts val="0"/>
              </a:spcAft>
              <a:buClr>
                <a:schemeClr val="dk1"/>
              </a:buClr>
              <a:buSzPts val="1100"/>
              <a:buFont typeface="Arial"/>
              <a:buNone/>
            </a:pPr>
            <a:r>
              <a:rPr lang="zh-TW"/>
              <a:t>Google Drive 無遠弗界的大倉庫雲端硬碟（40分鐘）</a:t>
            </a:r>
            <a:endParaRPr/>
          </a:p>
          <a:p>
            <a:pPr indent="0" lvl="0" marL="0" rtl="0" algn="l">
              <a:spcBef>
                <a:spcPts val="0"/>
              </a:spcBef>
              <a:spcAft>
                <a:spcPts val="0"/>
              </a:spcAft>
              <a:buClr>
                <a:schemeClr val="dk1"/>
              </a:buClr>
              <a:buSzPts val="1100"/>
              <a:buFont typeface="Arial"/>
              <a:buNone/>
            </a:pPr>
            <a:r>
              <a:rPr lang="zh-TW"/>
              <a:t>Google Classroom 無紙化的線上學習管理平台 師生互動更簡單（50分鐘）</a:t>
            </a:r>
            <a:endParaRPr/>
          </a:p>
          <a:p>
            <a:pPr indent="0" lvl="0" marL="0" rtl="0" algn="l">
              <a:spcBef>
                <a:spcPts val="0"/>
              </a:spcBef>
              <a:spcAft>
                <a:spcPts val="0"/>
              </a:spcAft>
              <a:buClr>
                <a:schemeClr val="dk1"/>
              </a:buClr>
              <a:buSzPts val="1100"/>
              <a:buFont typeface="Arial"/>
              <a:buNone/>
            </a:pPr>
            <a:r>
              <a:rPr lang="zh-TW"/>
              <a:t>十大最受歡迎免費外掛介紹Addon（40分鐘）</a:t>
            </a:r>
            <a:endParaRPr/>
          </a:p>
          <a:p>
            <a:pPr indent="0" lvl="0" marL="0" rtl="0" algn="l">
              <a:spcBef>
                <a:spcPts val="0"/>
              </a:spcBef>
              <a:spcAft>
                <a:spcPts val="0"/>
              </a:spcAft>
              <a:buNone/>
            </a:pPr>
            <a:r>
              <a:rPr lang="zh-TW"/>
              <a:t>Q&amp;A（5分鐘）</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1316cd21f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1316cd21f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11cd5c226b8_3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11cd5c226b8_3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1cd5c226b8_3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11cd5c226b8_3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11d144e7f6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11d144e7f6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11cd5c226b8_3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6" name="Google Shape;1226;g11cd5c226b8_3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12f2a2fe04f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4" name="Google Shape;1234;g12f2a2fe04f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為什麼使用雲端硬碟</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12ee7f90f0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12ee7f90f0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12f2a2fe04f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0" name="Google Shape;1270;g12f2a2fe04f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1cd5c226b8_3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11cd5c226b8_3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11cd5c226b8_3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11cd5c226b8_3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搜尋社交媒體</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在字詞前方加上 </a:t>
            </a:r>
            <a:r>
              <a:rPr lang="zh-TW" sz="1200">
                <a:solidFill>
                  <a:srgbClr val="34A853"/>
                </a:solidFill>
                <a:latin typeface="Google Sans"/>
                <a:ea typeface="Google Sans"/>
                <a:cs typeface="Google Sans"/>
                <a:sym typeface="Google Sans"/>
              </a:rPr>
              <a:t>@</a:t>
            </a:r>
            <a:r>
              <a:rPr lang="zh-TW" sz="1200">
                <a:solidFill>
                  <a:srgbClr val="3C4043"/>
                </a:solidFill>
                <a:latin typeface="Google Sans"/>
                <a:ea typeface="Google Sans"/>
                <a:cs typeface="Google Sans"/>
                <a:sym typeface="Google Sans"/>
              </a:rPr>
              <a:t> 即可搜尋社交媒體，例如：</a:t>
            </a:r>
            <a:r>
              <a:rPr lang="zh-TW" sz="1200">
                <a:solidFill>
                  <a:srgbClr val="34A853"/>
                </a:solidFill>
                <a:latin typeface="Google Sans"/>
                <a:ea typeface="Google Sans"/>
                <a:cs typeface="Google Sans"/>
                <a:sym typeface="Google Sans"/>
              </a:rPr>
              <a:t>@twitter</a:t>
            </a:r>
            <a:r>
              <a:rPr lang="zh-TW" sz="1200">
                <a:solidFill>
                  <a:srgbClr val="3C4043"/>
                </a:solidFill>
                <a:latin typeface="Google Sans"/>
                <a:ea typeface="Google Sans"/>
                <a:cs typeface="Google Sans"/>
                <a:sym typeface="Google Sans"/>
              </a:rPr>
              <a:t>。		</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搜尋價格</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在數字前方加上 </a:t>
            </a:r>
            <a:r>
              <a:rPr lang="zh-TW" sz="1200">
                <a:solidFill>
                  <a:srgbClr val="34A853"/>
                </a:solidFill>
                <a:latin typeface="Google Sans"/>
                <a:ea typeface="Google Sans"/>
                <a:cs typeface="Google Sans"/>
                <a:sym typeface="Google Sans"/>
              </a:rPr>
              <a:t>$</a:t>
            </a:r>
            <a:r>
              <a:rPr lang="zh-TW" sz="1200">
                <a:solidFill>
                  <a:srgbClr val="3C4043"/>
                </a:solidFill>
                <a:latin typeface="Google Sans"/>
                <a:ea typeface="Google Sans"/>
                <a:cs typeface="Google Sans"/>
                <a:sym typeface="Google Sans"/>
              </a:rPr>
              <a:t>，例如：相機 </a:t>
            </a:r>
            <a:r>
              <a:rPr lang="zh-TW" sz="1200">
                <a:solidFill>
                  <a:srgbClr val="34A853"/>
                </a:solidFill>
                <a:latin typeface="Google Sans"/>
                <a:ea typeface="Google Sans"/>
                <a:cs typeface="Google Sans"/>
                <a:sym typeface="Google Sans"/>
              </a:rPr>
              <a:t>$400</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搜尋主題標記</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在字詞前方加上 </a:t>
            </a:r>
            <a:r>
              <a:rPr lang="zh-TW" sz="1200">
                <a:solidFill>
                  <a:srgbClr val="34A853"/>
                </a:solidFill>
                <a:latin typeface="Google Sans"/>
                <a:ea typeface="Google Sans"/>
                <a:cs typeface="Google Sans"/>
                <a:sym typeface="Google Sans"/>
              </a:rPr>
              <a:t>#</a:t>
            </a:r>
            <a:r>
              <a:rPr lang="zh-TW" sz="1200">
                <a:solidFill>
                  <a:srgbClr val="3C4043"/>
                </a:solidFill>
                <a:latin typeface="Google Sans"/>
                <a:ea typeface="Google Sans"/>
                <a:cs typeface="Google Sans"/>
                <a:sym typeface="Google Sans"/>
              </a:rPr>
              <a:t>，例如：</a:t>
            </a:r>
            <a:r>
              <a:rPr lang="zh-TW" sz="1200">
                <a:solidFill>
                  <a:srgbClr val="34A853"/>
                </a:solidFill>
                <a:latin typeface="Google Sans"/>
                <a:ea typeface="Google Sans"/>
                <a:cs typeface="Google Sans"/>
                <a:sym typeface="Google Sans"/>
              </a:rPr>
              <a:t>#懷舊星期四</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排除含特定字詞的搜尋結果</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在要排除的字詞前方加上 </a:t>
            </a:r>
            <a:r>
              <a:rPr lang="zh-TW" sz="1200">
                <a:solidFill>
                  <a:srgbClr val="34A853"/>
                </a:solidFill>
                <a:latin typeface="Google Sans"/>
                <a:ea typeface="Google Sans"/>
                <a:cs typeface="Google Sans"/>
                <a:sym typeface="Google Sans"/>
              </a:rPr>
              <a:t>-</a:t>
            </a:r>
            <a:r>
              <a:rPr lang="zh-TW" sz="1200">
                <a:solidFill>
                  <a:srgbClr val="3C4043"/>
                </a:solidFill>
                <a:latin typeface="Google Sans"/>
                <a:ea typeface="Google Sans"/>
                <a:cs typeface="Google Sans"/>
                <a:sym typeface="Google Sans"/>
              </a:rPr>
              <a:t>，例如：</a:t>
            </a:r>
            <a:r>
              <a:rPr lang="zh-TW" sz="1200">
                <a:solidFill>
                  <a:srgbClr val="34A853"/>
                </a:solidFill>
                <a:latin typeface="Google Sans"/>
                <a:ea typeface="Google Sans"/>
                <a:cs typeface="Google Sans"/>
                <a:sym typeface="Google Sans"/>
              </a:rPr>
              <a:t>豹的速度 -汽車</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搜尋完全相符的結果</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在字詞或詞組前後加上引號。例如：</a:t>
            </a:r>
            <a:r>
              <a:rPr lang="zh-TW" sz="1200">
                <a:solidFill>
                  <a:srgbClr val="34A853"/>
                </a:solidFill>
                <a:latin typeface="Google Sans"/>
                <a:ea typeface="Google Sans"/>
                <a:cs typeface="Google Sans"/>
                <a:sym typeface="Google Sans"/>
              </a:rPr>
              <a:t>"最高的建築物"</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搜尋特定數字範圍</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在兩個數字之間加上 </a:t>
            </a:r>
            <a:r>
              <a:rPr lang="zh-TW" sz="1200">
                <a:solidFill>
                  <a:srgbClr val="34A853"/>
                </a:solidFill>
                <a:latin typeface="Google Sans"/>
                <a:ea typeface="Google Sans"/>
                <a:cs typeface="Google Sans"/>
                <a:sym typeface="Google Sans"/>
              </a:rPr>
              <a:t>..</a:t>
            </a:r>
            <a:r>
              <a:rPr lang="zh-TW" sz="1200">
                <a:solidFill>
                  <a:srgbClr val="3C4043"/>
                </a:solidFill>
                <a:latin typeface="Google Sans"/>
                <a:ea typeface="Google Sans"/>
                <a:cs typeface="Google Sans"/>
                <a:sym typeface="Google Sans"/>
              </a:rPr>
              <a:t>，例如：相機 </a:t>
            </a:r>
            <a:r>
              <a:rPr lang="zh-TW" sz="1200">
                <a:solidFill>
                  <a:srgbClr val="34A853"/>
                </a:solidFill>
                <a:latin typeface="Google Sans"/>
                <a:ea typeface="Google Sans"/>
                <a:cs typeface="Google Sans"/>
                <a:sym typeface="Google Sans"/>
              </a:rPr>
              <a:t>$50..$100</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結合不同的搜尋字詞</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在各個搜尋查詢字詞之間加上 </a:t>
            </a:r>
            <a:r>
              <a:rPr lang="zh-TW" sz="1200">
                <a:solidFill>
                  <a:srgbClr val="34A853"/>
                </a:solidFill>
                <a:latin typeface="Google Sans"/>
                <a:ea typeface="Google Sans"/>
                <a:cs typeface="Google Sans"/>
                <a:sym typeface="Google Sans"/>
              </a:rPr>
              <a:t>OR</a:t>
            </a:r>
            <a:r>
              <a:rPr lang="zh-TW" sz="1200">
                <a:solidFill>
                  <a:srgbClr val="3C4043"/>
                </a:solidFill>
                <a:latin typeface="Google Sans"/>
                <a:ea typeface="Google Sans"/>
                <a:cs typeface="Google Sans"/>
                <a:sym typeface="Google Sans"/>
              </a:rPr>
              <a:t>，例如：</a:t>
            </a:r>
            <a:r>
              <a:rPr lang="zh-TW" sz="1200">
                <a:solidFill>
                  <a:srgbClr val="34A853"/>
                </a:solidFill>
                <a:latin typeface="Google Sans"/>
                <a:ea typeface="Google Sans"/>
                <a:cs typeface="Google Sans"/>
                <a:sym typeface="Google Sans"/>
              </a:rPr>
              <a:t>馬拉松 OR 賽跑</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搜尋特定網站</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在網站或網域前方加上 </a:t>
            </a:r>
            <a:r>
              <a:rPr lang="zh-TW" sz="1200">
                <a:solidFill>
                  <a:srgbClr val="34A853"/>
                </a:solidFill>
                <a:latin typeface="Google Sans"/>
                <a:ea typeface="Google Sans"/>
                <a:cs typeface="Google Sans"/>
                <a:sym typeface="Google Sans"/>
              </a:rPr>
              <a:t>site:</a:t>
            </a:r>
            <a:r>
              <a:rPr lang="zh-TW" sz="1200">
                <a:solidFill>
                  <a:srgbClr val="3C4043"/>
                </a:solidFill>
                <a:latin typeface="Google Sans"/>
                <a:ea typeface="Google Sans"/>
                <a:cs typeface="Google Sans"/>
                <a:sym typeface="Google Sans"/>
              </a:rPr>
              <a:t>，例如：</a:t>
            </a:r>
            <a:r>
              <a:rPr lang="zh-TW" sz="1200">
                <a:solidFill>
                  <a:srgbClr val="34A853"/>
                </a:solidFill>
                <a:latin typeface="Google Sans"/>
                <a:ea typeface="Google Sans"/>
                <a:cs typeface="Google Sans"/>
                <a:sym typeface="Google Sans"/>
              </a:rPr>
              <a:t>site:youtube.com</a:t>
            </a:r>
            <a:r>
              <a:rPr lang="zh-TW" sz="1200">
                <a:solidFill>
                  <a:srgbClr val="3C4043"/>
                </a:solidFill>
                <a:latin typeface="Google Sans"/>
                <a:ea typeface="Google Sans"/>
                <a:cs typeface="Google Sans"/>
                <a:sym typeface="Google Sans"/>
              </a:rPr>
              <a:t> 或 </a:t>
            </a:r>
            <a:r>
              <a:rPr lang="zh-TW" sz="1200">
                <a:solidFill>
                  <a:srgbClr val="34A853"/>
                </a:solidFill>
                <a:latin typeface="Google Sans"/>
                <a:ea typeface="Google Sans"/>
                <a:cs typeface="Google Sans"/>
                <a:sym typeface="Google Sans"/>
              </a:rPr>
              <a:t>site:.gov</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搜尋相關網站</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在已知網址前方加上 </a:t>
            </a:r>
            <a:r>
              <a:rPr lang="zh-TW" sz="1200">
                <a:solidFill>
                  <a:srgbClr val="34A853"/>
                </a:solidFill>
                <a:latin typeface="Google Sans"/>
                <a:ea typeface="Google Sans"/>
                <a:cs typeface="Google Sans"/>
                <a:sym typeface="Google Sans"/>
              </a:rPr>
              <a:t>related:</a:t>
            </a:r>
            <a:r>
              <a:rPr lang="zh-TW" sz="1200">
                <a:solidFill>
                  <a:srgbClr val="3C4043"/>
                </a:solidFill>
                <a:latin typeface="Google Sans"/>
                <a:ea typeface="Google Sans"/>
                <a:cs typeface="Google Sans"/>
                <a:sym typeface="Google Sans"/>
              </a:rPr>
              <a:t>，例如：</a:t>
            </a:r>
            <a:r>
              <a:rPr lang="zh-TW" sz="1200">
                <a:solidFill>
                  <a:srgbClr val="34A853"/>
                </a:solidFill>
                <a:latin typeface="Google Sans"/>
                <a:ea typeface="Google Sans"/>
                <a:cs typeface="Google Sans"/>
                <a:sym typeface="Google Sans"/>
              </a:rPr>
              <a:t>related:time.com</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200">
                <a:solidFill>
                  <a:srgbClr val="3C4043"/>
                </a:solidFill>
                <a:latin typeface="Google Sans"/>
                <a:ea typeface="Google Sans"/>
                <a:cs typeface="Google Sans"/>
                <a:sym typeface="Google Sans"/>
              </a:rPr>
              <a:t>查看網站的 Google 快取版本</a:t>
            </a:r>
            <a:br>
              <a:rPr lang="zh-TW" sz="1200">
                <a:solidFill>
                  <a:srgbClr val="3C4043"/>
                </a:solidFill>
                <a:latin typeface="Google Sans"/>
                <a:ea typeface="Google Sans"/>
                <a:cs typeface="Google Sans"/>
                <a:sym typeface="Google Sans"/>
              </a:rPr>
            </a:br>
            <a:r>
              <a:rPr lang="zh-TW" sz="1200">
                <a:solidFill>
                  <a:srgbClr val="3C4043"/>
                </a:solidFill>
                <a:latin typeface="Google Sans"/>
                <a:ea typeface="Google Sans"/>
                <a:cs typeface="Google Sans"/>
                <a:sym typeface="Google Sans"/>
              </a:rPr>
              <a:t>在網址前方加上 </a:t>
            </a:r>
            <a:r>
              <a:rPr lang="zh-TW" sz="1200">
                <a:solidFill>
                  <a:srgbClr val="34A853"/>
                </a:solidFill>
                <a:latin typeface="Google Sans"/>
                <a:ea typeface="Google Sans"/>
                <a:cs typeface="Google Sans"/>
                <a:sym typeface="Google Sans"/>
              </a:rPr>
              <a:t>cache:</a:t>
            </a:r>
            <a:r>
              <a:rPr lang="zh-TW" sz="1200">
                <a:solidFill>
                  <a:srgbClr val="3C4043"/>
                </a:solidFill>
                <a:latin typeface="Google Sans"/>
                <a:ea typeface="Google Sans"/>
                <a:cs typeface="Google Sans"/>
                <a:sym typeface="Google Sans"/>
              </a:rPr>
              <a:t>。</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200">
              <a:solidFill>
                <a:srgbClr val="3C4043"/>
              </a:solidFill>
              <a:latin typeface="Google Sans"/>
              <a:ea typeface="Google Sans"/>
              <a:cs typeface="Google Sans"/>
              <a:sym typeface="Googl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2f7cf961b1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12f7cf961b1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Chromebook 鍵盤與操作（10分鐘）</a:t>
            </a:r>
            <a:endParaRPr/>
          </a:p>
          <a:p>
            <a:pPr indent="0" lvl="0" marL="0" rtl="0" algn="l">
              <a:spcBef>
                <a:spcPts val="0"/>
              </a:spcBef>
              <a:spcAft>
                <a:spcPts val="0"/>
              </a:spcAft>
              <a:buNone/>
            </a:pPr>
            <a:r>
              <a:rPr lang="zh-TW"/>
              <a:t>Chromebook 十大快速常用鍵（10分鐘）</a:t>
            </a:r>
            <a:endParaRPr/>
          </a:p>
          <a:p>
            <a:pPr indent="0" lvl="0" marL="0" rtl="0" algn="l">
              <a:spcBef>
                <a:spcPts val="0"/>
              </a:spcBef>
              <a:spcAft>
                <a:spcPts val="0"/>
              </a:spcAft>
              <a:buNone/>
            </a:pPr>
            <a:r>
              <a:rPr lang="zh-TW"/>
              <a:t>Google Search 搜尋 / 學術搜尋 學習問題交給Google大神（15分鐘）</a:t>
            </a:r>
            <a:endParaRPr/>
          </a:p>
          <a:p>
            <a:pPr indent="0" lvl="0" marL="0" rtl="0" algn="l">
              <a:spcBef>
                <a:spcPts val="0"/>
              </a:spcBef>
              <a:spcAft>
                <a:spcPts val="0"/>
              </a:spcAft>
              <a:buNone/>
            </a:pPr>
            <a:r>
              <a:rPr lang="zh-TW"/>
              <a:t>Google Drive 無遠弗界的大倉庫雲端硬碟（40分鐘）</a:t>
            </a:r>
            <a:endParaRPr/>
          </a:p>
          <a:p>
            <a:pPr indent="0" lvl="0" marL="0" rtl="0" algn="l">
              <a:spcBef>
                <a:spcPts val="0"/>
              </a:spcBef>
              <a:spcAft>
                <a:spcPts val="0"/>
              </a:spcAft>
              <a:buNone/>
            </a:pPr>
            <a:r>
              <a:rPr lang="zh-TW"/>
              <a:t>Google Classroom 無紙化的線上學習管理平台 師生互動更簡單（50分鐘）</a:t>
            </a:r>
            <a:endParaRPr/>
          </a:p>
          <a:p>
            <a:pPr indent="0" lvl="0" marL="0" rtl="0" algn="l">
              <a:spcBef>
                <a:spcPts val="0"/>
              </a:spcBef>
              <a:spcAft>
                <a:spcPts val="0"/>
              </a:spcAft>
              <a:buNone/>
            </a:pPr>
            <a:r>
              <a:rPr lang="zh-TW"/>
              <a:t>十大最受歡迎免費外掛介紹Addon（40分鐘）</a:t>
            </a:r>
            <a:endParaRPr/>
          </a:p>
          <a:p>
            <a:pPr indent="0" lvl="0" marL="0" rtl="0" algn="l">
              <a:spcBef>
                <a:spcPts val="0"/>
              </a:spcBef>
              <a:spcAft>
                <a:spcPts val="0"/>
              </a:spcAft>
              <a:buNone/>
            </a:pPr>
            <a:r>
              <a:rPr lang="zh-TW"/>
              <a:t>Q&amp;A（5分鐘）</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1cd5c226b8_3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1cd5c226b8_3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https://www.reshot.com/?ref=techmoon</a:t>
            </a:r>
            <a:endParaRPr/>
          </a:p>
          <a:p>
            <a:pPr indent="0" lvl="0" marL="0" rtl="0" algn="l">
              <a:spcBef>
                <a:spcPts val="0"/>
              </a:spcBef>
              <a:spcAft>
                <a:spcPts val="0"/>
              </a:spcAft>
              <a:buNone/>
            </a:pPr>
            <a:r>
              <a:t/>
            </a:r>
            <a:endParaRPr/>
          </a:p>
          <a:p>
            <a:pPr indent="0" lvl="0" marL="0" rtl="0" algn="l">
              <a:spcBef>
                <a:spcPts val="0"/>
              </a:spcBef>
              <a:spcAft>
                <a:spcPts val="0"/>
              </a:spcAft>
              <a:buNone/>
            </a:pPr>
            <a:r>
              <a:rPr lang="zh-TW" u="sng">
                <a:solidFill>
                  <a:schemeClr val="hlink"/>
                </a:solidFill>
                <a:hlinkClick r:id="rId3"/>
              </a:rPr>
              <a:t>https://www.freepik.com/</a:t>
            </a:r>
            <a:endParaRPr/>
          </a:p>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11cd5c226b8_3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1" name="Google Shape;1301;g11cd5c226b8_3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zh-TW" sz="1200" u="sng">
                <a:solidFill>
                  <a:srgbClr val="1A73E8"/>
                </a:solidFill>
                <a:latin typeface="Google Sans"/>
                <a:ea typeface="Google Sans"/>
                <a:cs typeface="Google Sans"/>
                <a:sym typeface="Google Sans"/>
                <a:hlinkClick r:id="rId2">
                  <a:extLst>
                    <a:ext uri="{A12FA001-AC4F-418D-AE19-62706E023703}">
                      <ahyp:hlinkClr val="tx"/>
                    </a:ext>
                  </a:extLst>
                </a:hlinkClick>
              </a:rPr>
              <a:t>不止搜尋</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zh-TW" sz="1200" u="sng">
                <a:solidFill>
                  <a:srgbClr val="1A73E8"/>
                </a:solidFill>
                <a:latin typeface="Google Sans"/>
                <a:ea typeface="Google Sans"/>
                <a:cs typeface="Google Sans"/>
                <a:sym typeface="Google Sans"/>
                <a:hlinkClick r:id="rId3">
                  <a:extLst>
                    <a:ext uri="{A12FA001-AC4F-418D-AE19-62706E023703}">
                      <ahyp:hlinkClr val="tx"/>
                    </a:ext>
                  </a:extLst>
                </a:hlinkClick>
              </a:rPr>
              <a:t>計算機</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zh-TW" sz="1200" u="sng">
                <a:solidFill>
                  <a:srgbClr val="1A73E8"/>
                </a:solidFill>
                <a:latin typeface="Google Sans"/>
                <a:ea typeface="Google Sans"/>
                <a:cs typeface="Google Sans"/>
                <a:sym typeface="Google Sans"/>
                <a:hlinkClick r:id="rId4">
                  <a:extLst>
                    <a:ext uri="{A12FA001-AC4F-418D-AE19-62706E023703}">
                      <ahyp:hlinkClr val="tx"/>
                    </a:ext>
                  </a:extLst>
                </a:hlinkClick>
              </a:rPr>
              <a:t>單位轉換器</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zh-TW" sz="1200" u="sng">
                <a:solidFill>
                  <a:srgbClr val="1A73E8"/>
                </a:solidFill>
                <a:latin typeface="Google Sans"/>
                <a:ea typeface="Google Sans"/>
                <a:cs typeface="Google Sans"/>
                <a:sym typeface="Google Sans"/>
                <a:hlinkClick r:id="rId5">
                  <a:extLst>
                    <a:ext uri="{A12FA001-AC4F-418D-AE19-62706E023703}">
                      <ahyp:hlinkClr val="tx"/>
                    </a:ext>
                  </a:extLst>
                </a:hlinkClick>
              </a:rPr>
              <a:t>顏色代碼</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zh-TW" sz="1200" u="sng">
                <a:solidFill>
                  <a:srgbClr val="1A73E8"/>
                </a:solidFill>
                <a:latin typeface="Google Sans"/>
                <a:ea typeface="Google Sans"/>
                <a:cs typeface="Google Sans"/>
                <a:sym typeface="Google Sans"/>
                <a:hlinkClick r:id="rId6">
                  <a:extLst>
                    <a:ext uri="{A12FA001-AC4F-418D-AE19-62706E023703}">
                      <ahyp:hlinkClr val="tx"/>
                    </a:ext>
                  </a:extLst>
                </a:hlinkClick>
              </a:rPr>
              <a:t>貨幣轉換</a:t>
            </a:r>
            <a:endParaRPr sz="1200">
              <a:solidFill>
                <a:srgbClr val="3C4043"/>
              </a:solidFill>
              <a:latin typeface="Google Sans"/>
              <a:ea typeface="Google Sans"/>
              <a:cs typeface="Google Sans"/>
              <a:sym typeface="Google Sans"/>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11cd5c226b8_3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0" name="Google Shape;1310;g11cd5c226b8_3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4A853"/>
                </a:solidFill>
                <a:latin typeface="Google Sans"/>
                <a:ea typeface="Google Sans"/>
                <a:cs typeface="Google Sans"/>
                <a:sym typeface="Google Sans"/>
              </a:rPr>
              <a:t>圖片大小*</a:t>
            </a:r>
            <a:r>
              <a:rPr lang="zh-TW" sz="1200">
                <a:solidFill>
                  <a:srgbClr val="3C4043"/>
                </a:solidFill>
                <a:latin typeface="Google Sans"/>
                <a:ea typeface="Google Sans"/>
                <a:cs typeface="Google Sans"/>
                <a:sym typeface="Google Sans"/>
              </a:rPr>
              <a:t>：依大小尺寸尋找圖片。</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長寬比：找出特定形狀的圖片，例如「高」、「正方」、「寬」或「全景」。</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4A853"/>
                </a:solidFill>
                <a:latin typeface="Google Sans"/>
                <a:ea typeface="Google Sans"/>
                <a:cs typeface="Google Sans"/>
                <a:sym typeface="Google Sans"/>
              </a:rPr>
              <a:t>圖片色彩*</a:t>
            </a:r>
            <a:r>
              <a:rPr lang="zh-TW" sz="1200">
                <a:solidFill>
                  <a:srgbClr val="3C4043"/>
                </a:solidFill>
                <a:latin typeface="Google Sans"/>
                <a:ea typeface="Google Sans"/>
                <a:cs typeface="Google Sans"/>
                <a:sym typeface="Google Sans"/>
              </a:rPr>
              <a:t>：尋找全彩、黑白、透明背景，或是特定顏色的圖片。</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4A853"/>
                </a:solidFill>
                <a:latin typeface="Google Sans"/>
                <a:ea typeface="Google Sans"/>
                <a:cs typeface="Google Sans"/>
                <a:sym typeface="Google Sans"/>
              </a:rPr>
              <a:t>圖片類型*</a:t>
            </a:r>
            <a:r>
              <a:rPr lang="zh-TW" sz="1200">
                <a:solidFill>
                  <a:srgbClr val="3C4043"/>
                </a:solidFill>
                <a:latin typeface="Google Sans"/>
                <a:ea typeface="Google Sans"/>
                <a:cs typeface="Google Sans"/>
                <a:sym typeface="Google Sans"/>
              </a:rPr>
              <a:t>：尋找特定類型的圖片，例如相片、插圖、線條藝術畫、臉部特寫或動畫圖片。</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地區：尋找在特定地區發布的圖片。</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網站或網域：搜尋特定網站 (例如：sfmoma.org) 或限定網域 (例如：.edu、.org 或 .gov)。</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安全搜尋：排除含有煽情露骨內容的搜尋結果。進一步瞭解安全搜尋。</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4A853"/>
                </a:solidFill>
                <a:latin typeface="Google Sans"/>
                <a:ea typeface="Google Sans"/>
                <a:cs typeface="Google Sans"/>
                <a:sym typeface="Google Sans"/>
              </a:rPr>
              <a:t>檔案類型*</a:t>
            </a:r>
            <a:r>
              <a:rPr lang="zh-TW" sz="1200">
                <a:solidFill>
                  <a:srgbClr val="3C4043"/>
                </a:solidFill>
                <a:latin typeface="Google Sans"/>
                <a:ea typeface="Google Sans"/>
                <a:cs typeface="Google Sans"/>
                <a:sym typeface="Google Sans"/>
              </a:rPr>
              <a:t>：尋找特定格式的圖片，例如 JPG、GIF、PNG、BMP、SVG、WEBP、ICO 或 RAW。</a:t>
            </a:r>
            <a:endParaRPr sz="1200">
              <a:solidFill>
                <a:srgbClr val="3C4043"/>
              </a:solidFill>
              <a:latin typeface="Google Sans"/>
              <a:ea typeface="Google Sans"/>
              <a:cs typeface="Google Sans"/>
              <a:sym typeface="Google Sans"/>
            </a:endParaRPr>
          </a:p>
          <a:p>
            <a:pPr indent="-304800" lvl="0" marL="457200" rtl="0" algn="l">
              <a:lnSpc>
                <a:spcPct val="115000"/>
              </a:lnSpc>
              <a:spcBef>
                <a:spcPts val="0"/>
              </a:spcBef>
              <a:spcAft>
                <a:spcPts val="0"/>
              </a:spcAft>
              <a:buClr>
                <a:srgbClr val="3C4043"/>
              </a:buClr>
              <a:buSzPts val="1200"/>
              <a:buFont typeface="Google Sans"/>
              <a:buChar char="●"/>
            </a:pPr>
            <a:r>
              <a:rPr lang="zh-TW" sz="1200">
                <a:solidFill>
                  <a:srgbClr val="34A853"/>
                </a:solidFill>
                <a:latin typeface="Google Sans"/>
                <a:ea typeface="Google Sans"/>
                <a:cs typeface="Google Sans"/>
                <a:sym typeface="Google Sans"/>
              </a:rPr>
              <a:t>使用權限*</a:t>
            </a:r>
            <a:r>
              <a:rPr lang="zh-TW" sz="1200">
                <a:solidFill>
                  <a:srgbClr val="3C4043"/>
                </a:solidFill>
                <a:latin typeface="Google Sans"/>
                <a:ea typeface="Google Sans"/>
                <a:cs typeface="Google Sans"/>
                <a:sym typeface="Google Sans"/>
              </a:rPr>
              <a:t>：尋找附有授權資訊的圖片。</a:t>
            </a:r>
            <a:endParaRPr sz="1200">
              <a:solidFill>
                <a:srgbClr val="3C4043"/>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rPr lang="zh-TW" sz="1200">
                <a:solidFill>
                  <a:srgbClr val="3C4043"/>
                </a:solidFill>
                <a:latin typeface="Google Sans"/>
                <a:ea typeface="Google Sans"/>
                <a:cs typeface="Google Sans"/>
                <a:sym typeface="Google Sans"/>
              </a:rPr>
              <a:t>*在</a:t>
            </a:r>
            <a:r>
              <a:rPr lang="zh-TW" sz="1200" u="sng">
                <a:solidFill>
                  <a:srgbClr val="1A73E8"/>
                </a:solidFill>
                <a:latin typeface="Google Sans"/>
                <a:ea typeface="Google Sans"/>
                <a:cs typeface="Google Sans"/>
                <a:sym typeface="Google Sans"/>
                <a:hlinkClick r:id="rId2">
                  <a:extLst>
                    <a:ext uri="{A12FA001-AC4F-418D-AE19-62706E023703}">
                      <ahyp:hlinkClr val="tx"/>
                    </a:ext>
                  </a:extLst>
                </a:hlinkClick>
              </a:rPr>
              <a:t>圖片搜尋結果</a:t>
            </a:r>
            <a:r>
              <a:rPr lang="zh-TW" sz="1200">
                <a:solidFill>
                  <a:srgbClr val="3C4043"/>
                </a:solidFill>
                <a:latin typeface="Google Sans"/>
                <a:ea typeface="Google Sans"/>
                <a:cs typeface="Google Sans"/>
                <a:sym typeface="Google Sans"/>
              </a:rPr>
              <a:t>中也可以利用“工具”設定篩選</a:t>
            </a:r>
            <a:endParaRPr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1cd5c226b8_3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1cd5c226b8_3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Google Sans"/>
              <a:buChar char="●"/>
            </a:pPr>
            <a:r>
              <a:rPr lang="zh-TW" sz="1200" u="sng">
                <a:solidFill>
                  <a:srgbClr val="1A73E8"/>
                </a:solidFill>
                <a:latin typeface="Google Sans"/>
                <a:ea typeface="Google Sans"/>
                <a:cs typeface="Google Sans"/>
                <a:sym typeface="Google Sans"/>
                <a:hlinkClick r:id="rId2">
                  <a:extLst>
                    <a:ext uri="{A12FA001-AC4F-418D-AE19-62706E023703}">
                      <ahyp:hlinkClr val="tx"/>
                    </a:ext>
                  </a:extLst>
                </a:hlinkClick>
              </a:rPr>
              <a:t>進階搜尋</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尋找文章</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包含所有字詞</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包含完全符合詞組</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包含至少一個字詞</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不包含此字詞</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字詞出現之處：文章中任何地方 / 在文章的標題中</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傳回指定作者所撰寫的文章：例如， "PJ Hayes" 或 McCarthy</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傳回在指定刊物中發表的文章：例如， J Biol Chem 或 Nature</a:t>
            </a:r>
            <a:endParaRPr sz="1200">
              <a:solidFill>
                <a:srgbClr val="3C4043"/>
              </a:solidFill>
              <a:latin typeface="Google Sans"/>
              <a:ea typeface="Google Sans"/>
              <a:cs typeface="Google Sans"/>
              <a:sym typeface="Google Sans"/>
            </a:endParaRPr>
          </a:p>
          <a:p>
            <a:pPr indent="-304800" lvl="1" marL="914400" rtl="0" algn="l">
              <a:lnSpc>
                <a:spcPct val="115000"/>
              </a:lnSpc>
              <a:spcBef>
                <a:spcPts val="0"/>
              </a:spcBef>
              <a:spcAft>
                <a:spcPts val="0"/>
              </a:spcAft>
              <a:buClr>
                <a:srgbClr val="3C4043"/>
              </a:buClr>
              <a:buSzPts val="1200"/>
              <a:buFont typeface="Google Sans"/>
              <a:buChar char="○"/>
            </a:pPr>
            <a:r>
              <a:rPr lang="zh-TW" sz="1200">
                <a:solidFill>
                  <a:srgbClr val="3C4043"/>
                </a:solidFill>
                <a:latin typeface="Google Sans"/>
                <a:ea typeface="Google Sans"/>
                <a:cs typeface="Google Sans"/>
                <a:sym typeface="Google Sans"/>
              </a:rPr>
              <a:t>傳回介於指定日期範圍的文章：例如， 2002</a:t>
            </a:r>
            <a:endParaRP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1cd5c226b8_3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1cd5c226b8_3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zh-TW"/>
              <a:t>固定</a:t>
            </a:r>
            <a:endParaRPr/>
          </a:p>
          <a:p>
            <a:pPr indent="-298450" lvl="0" marL="457200" rtl="0" algn="l">
              <a:spcBef>
                <a:spcPts val="0"/>
              </a:spcBef>
              <a:spcAft>
                <a:spcPts val="0"/>
              </a:spcAft>
              <a:buSzPts val="1100"/>
              <a:buChar char="●"/>
            </a:pPr>
            <a:r>
              <a:rPr lang="zh-TW"/>
              <a:t>提</a:t>
            </a:r>
            <a:r>
              <a:rPr lang="zh-TW"/>
              <a:t>醒</a:t>
            </a:r>
            <a:endParaRPr/>
          </a:p>
          <a:p>
            <a:pPr indent="-298450" lvl="0" marL="457200" rtl="0" algn="l">
              <a:spcBef>
                <a:spcPts val="0"/>
              </a:spcBef>
              <a:spcAft>
                <a:spcPts val="0"/>
              </a:spcAft>
              <a:buSzPts val="1100"/>
              <a:buChar char="●"/>
            </a:pPr>
            <a:r>
              <a:rPr lang="zh-TW"/>
              <a:t>核取方塊</a:t>
            </a:r>
            <a:endParaRPr/>
          </a:p>
          <a:p>
            <a:pPr indent="-298450" lvl="0" marL="457200" rtl="0" algn="l">
              <a:spcBef>
                <a:spcPts val="0"/>
              </a:spcBef>
              <a:spcAft>
                <a:spcPts val="0"/>
              </a:spcAft>
              <a:buSzPts val="1100"/>
              <a:buChar char="●"/>
            </a:pPr>
            <a:r>
              <a:rPr lang="zh-TW"/>
              <a:t>繪圖</a:t>
            </a:r>
            <a:endParaRPr/>
          </a:p>
          <a:p>
            <a:pPr indent="-298450" lvl="0" marL="457200" rtl="0" algn="l">
              <a:spcBef>
                <a:spcPts val="0"/>
              </a:spcBef>
              <a:spcAft>
                <a:spcPts val="0"/>
              </a:spcAft>
              <a:buSzPts val="1100"/>
              <a:buChar char="●"/>
            </a:pPr>
            <a:r>
              <a:rPr lang="zh-TW"/>
              <a:t>擷取圖片文字</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9" name="Shape 1329"/>
        <p:cNvGrpSpPr/>
        <p:nvPr/>
      </p:nvGrpSpPr>
      <p:grpSpPr>
        <a:xfrm>
          <a:off x="0" y="0"/>
          <a:ext cx="0" cy="0"/>
          <a:chOff x="0" y="0"/>
          <a:chExt cx="0" cy="0"/>
        </a:xfrm>
      </p:grpSpPr>
      <p:sp>
        <p:nvSpPr>
          <p:cNvPr id="1330" name="Google Shape;1330;g11d144e7f6d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1" name="Google Shape;1331;g11d144e7f6d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13e889572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7" name="Google Shape;1337;g13e889572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建議替代</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11cd5c226b8_3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11cd5c226b8_3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12fd4ae40a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12fd4ae40a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zh-TW" u="sng">
                <a:solidFill>
                  <a:schemeClr val="hlink"/>
                </a:solidFill>
                <a:hlinkClick r:id="rId2"/>
              </a:rPr>
              <a:t>https://youtu.be/-NKCqKbgTKM</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zh-TW" u="sng">
                <a:solidFill>
                  <a:schemeClr val="hlink"/>
                </a:solidFill>
                <a:hlinkClick r:id="rId3"/>
              </a:rPr>
              <a:t>https://workspace.google.com/marketplace/app/miro/1062019541050</a:t>
            </a:r>
            <a:r>
              <a:rPr lang="zh-TW"/>
              <a: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12fd4ae40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2" name="Google Shape;1362;g12fd4ae40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1cd5c226b8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11cd5c226b8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1327e6135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9" name="Google Shape;1369;g1327e6135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12f7cf961b1_1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12f7cf961b1_1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Google Sans"/>
              <a:ea typeface="Google Sans"/>
              <a:cs typeface="Google Sans"/>
              <a:sym typeface="Google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12ee7f90f08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12ee7f90f08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13e80055958_0_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2" name="Google Shape;1402;g13e80055958_0_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Quizizz</a:t>
            </a:r>
            <a:endParaRPr/>
          </a:p>
          <a:p>
            <a:pPr indent="0" lvl="0" marL="0" rtl="0" algn="l">
              <a:spcBef>
                <a:spcPts val="0"/>
              </a:spcBef>
              <a:spcAft>
                <a:spcPts val="0"/>
              </a:spcAft>
              <a:buNone/>
            </a:pPr>
            <a:r>
              <a:rPr lang="zh-TW" u="sng">
                <a:solidFill>
                  <a:schemeClr val="hlink"/>
                </a:solidFill>
                <a:hlinkClick r:id="rId2"/>
              </a:rPr>
              <a:t>Quizizz結合書商資料</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13e80055958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6" name="Google Shape;1416;g13e80055958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13c6c3ff7b6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2" name="Google Shape;1422;g13c6c3ff7b6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12f7cf961b1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9" name="Google Shape;1429;g12f7cf961b1_1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https://toneoz.com/</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12f7cf961b1_1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12f7cf961b1_1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1316d36254d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1316d36254d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9千萬</a:t>
            </a:r>
            <a:r>
              <a:rPr lang="zh-TW">
                <a:solidFill>
                  <a:schemeClr val="dk1"/>
                </a:solidFill>
              </a:rPr>
              <a:t>師生</a:t>
            </a:r>
            <a:r>
              <a:rPr lang="zh-TW"/>
              <a:t>使用Google worksapce for edu</a:t>
            </a:r>
            <a:endParaRPr/>
          </a:p>
          <a:p>
            <a:pPr indent="0" lvl="0" marL="0" rtl="0" algn="l">
              <a:spcBef>
                <a:spcPts val="0"/>
              </a:spcBef>
              <a:spcAft>
                <a:spcPts val="0"/>
              </a:spcAft>
              <a:buNone/>
            </a:pPr>
            <a:r>
              <a:rPr lang="zh-TW"/>
              <a:t>4</a:t>
            </a:r>
            <a:r>
              <a:rPr lang="zh-TW">
                <a:solidFill>
                  <a:schemeClr val="dk1"/>
                </a:solidFill>
              </a:rPr>
              <a:t>千萬師生使用Google classroom</a:t>
            </a:r>
            <a:endParaRPr>
              <a:solidFill>
                <a:schemeClr val="dk1"/>
              </a:solidFill>
            </a:endParaRPr>
          </a:p>
          <a:p>
            <a:pPr indent="0" lvl="0" marL="0" rtl="0" algn="l">
              <a:spcBef>
                <a:spcPts val="0"/>
              </a:spcBef>
              <a:spcAft>
                <a:spcPts val="0"/>
              </a:spcAft>
              <a:buNone/>
            </a:pPr>
            <a:r>
              <a:rPr lang="zh-TW">
                <a:solidFill>
                  <a:schemeClr val="dk1"/>
                </a:solidFill>
              </a:rPr>
              <a:t>全球4千萬以上學生使用Chromebook</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1cd5c226b8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1cd5c226b8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a:t>CP值高：價格親民、容易上手、8秒開機</a:t>
            </a:r>
            <a:endParaRPr/>
          </a:p>
          <a:p>
            <a:pPr indent="0" lvl="0" marL="0" rtl="0" algn="l">
              <a:spcBef>
                <a:spcPts val="0"/>
              </a:spcBef>
              <a:spcAft>
                <a:spcPts val="0"/>
              </a:spcAft>
              <a:buNone/>
            </a:pPr>
            <a:r>
              <a:rPr lang="zh-TW"/>
              <a:t>輕鬆管理：GWfE後台管理</a:t>
            </a:r>
            <a:endParaRPr/>
          </a:p>
          <a:p>
            <a:pPr indent="0" lvl="0" marL="0" rtl="0" algn="l">
              <a:spcBef>
                <a:spcPts val="0"/>
              </a:spcBef>
              <a:spcAft>
                <a:spcPts val="0"/>
              </a:spcAft>
              <a:buNone/>
            </a:pPr>
            <a:r>
              <a:rPr lang="zh-TW"/>
              <a:t>安全無憂：不會中毒、自動更新</a:t>
            </a:r>
            <a:endParaRPr/>
          </a:p>
          <a:p>
            <a:pPr indent="0" lvl="0" marL="0" rtl="0" algn="l">
              <a:spcBef>
                <a:spcPts val="0"/>
              </a:spcBef>
              <a:spcAft>
                <a:spcPts val="0"/>
              </a:spcAft>
              <a:buNone/>
            </a:pPr>
            <a:r>
              <a:rPr lang="zh-TW"/>
              <a:t>資源共享：一登即用、雲端儲存</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11cd5c226b8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11cd5c226b8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4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gi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gi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27.png"/><Relationship Id="rId4" Type="http://schemas.openxmlformats.org/officeDocument/2006/relationships/image" Target="../media/image19.png"/><Relationship Id="rId5" Type="http://schemas.openxmlformats.org/officeDocument/2006/relationships/image" Target="../media/image32.png"/><Relationship Id="rId6"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gi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3.png"/><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4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3.png"/><Relationship Id="rId10" Type="http://schemas.openxmlformats.org/officeDocument/2006/relationships/image" Target="../media/image28.png"/><Relationship Id="rId9"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p:cSld name="CUSTOM">
    <p:spTree>
      <p:nvGrpSpPr>
        <p:cNvPr id="9" name="Shape 9"/>
        <p:cNvGrpSpPr/>
        <p:nvPr/>
      </p:nvGrpSpPr>
      <p:grpSpPr>
        <a:xfrm>
          <a:off x="0" y="0"/>
          <a:ext cx="0" cy="0"/>
          <a:chOff x="0" y="0"/>
          <a:chExt cx="0" cy="0"/>
        </a:xfrm>
      </p:grpSpPr>
      <p:sp>
        <p:nvSpPr>
          <p:cNvPr id="10" name="Google Shape;10;p2"/>
          <p:cNvSpPr txBox="1"/>
          <p:nvPr>
            <p:ph type="title"/>
          </p:nvPr>
        </p:nvSpPr>
        <p:spPr>
          <a:xfrm>
            <a:off x="761950" y="2248025"/>
            <a:ext cx="6567300" cy="2069400"/>
          </a:xfrm>
          <a:prstGeom prst="rect">
            <a:avLst/>
          </a:prstGeom>
        </p:spPr>
        <p:txBody>
          <a:bodyPr anchorCtr="0" anchor="t" bIns="91425" lIns="91425" spcFirstLastPara="1" rIns="3623550" wrap="square" tIns="91425">
            <a:noAutofit/>
          </a:bodyPr>
          <a:lstStyle>
            <a:lvl1pPr indent="0" lvl="0" marL="0" marR="0" rtl="0" algn="l">
              <a:lnSpc>
                <a:spcPct val="100000"/>
              </a:lnSpc>
              <a:spcBef>
                <a:spcPts val="0"/>
              </a:spcBef>
              <a:spcAft>
                <a:spcPts val="0"/>
              </a:spcAft>
              <a:buNone/>
              <a:defRPr b="0" sz="2800">
                <a:solidFill>
                  <a:srgbClr val="3C4043"/>
                </a:solidFill>
                <a:latin typeface="Trebuchet MS"/>
                <a:ea typeface="Trebuchet MS"/>
                <a:cs typeface="Trebuchet MS"/>
                <a:sym typeface="Trebuchet MS"/>
              </a:defRPr>
            </a:lvl1pPr>
            <a:lvl2pPr lvl="1" rtl="0">
              <a:spcBef>
                <a:spcPts val="250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11" name="Google Shape;11;p2"/>
          <p:cNvGrpSpPr/>
          <p:nvPr/>
        </p:nvGrpSpPr>
        <p:grpSpPr>
          <a:xfrm>
            <a:off x="533227" y="1450691"/>
            <a:ext cx="1901482" cy="221568"/>
            <a:chOff x="3468688" y="1319213"/>
            <a:chExt cx="6489700" cy="757238"/>
          </a:xfrm>
        </p:grpSpPr>
        <p:sp>
          <p:nvSpPr>
            <p:cNvPr id="12" name="Google Shape;12;p2"/>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3" name="Google Shape;13;p2"/>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4" name="Google Shape;14;p2"/>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5" name="Google Shape;15;p2"/>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6" name="Google Shape;16;p2"/>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7" name="Google Shape;17;p2"/>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8" name="Google Shape;18;p2"/>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19" name="Google Shape;19;p2"/>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0" name="Google Shape;20;p2"/>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1" name="Google Shape;21;p2"/>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2" name="Google Shape;22;p2"/>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3" name="Google Shape;23;p2"/>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4" name="Google Shape;24;p2"/>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5" name="Google Shape;25;p2"/>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6" name="Google Shape;26;p2"/>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7" name="Google Shape;27;p2"/>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8" name="Google Shape;28;p2"/>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29" name="Google Shape;29;p2"/>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30" name="Google Shape;30;p2"/>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grpSp>
        <p:nvGrpSpPr>
          <p:cNvPr id="31" name="Google Shape;31;p2"/>
          <p:cNvGrpSpPr/>
          <p:nvPr/>
        </p:nvGrpSpPr>
        <p:grpSpPr>
          <a:xfrm>
            <a:off x="3738350" y="2307725"/>
            <a:ext cx="5481900" cy="2083053"/>
            <a:chOff x="3738350" y="2307725"/>
            <a:chExt cx="5481900" cy="2083053"/>
          </a:xfrm>
        </p:grpSpPr>
        <p:pic>
          <p:nvPicPr>
            <p:cNvPr id="32" name="Google Shape;32;p2"/>
            <p:cNvPicPr preferRelativeResize="0"/>
            <p:nvPr/>
          </p:nvPicPr>
          <p:blipFill>
            <a:blip r:embed="rId2">
              <a:alphaModFix/>
            </a:blip>
            <a:stretch>
              <a:fillRect/>
            </a:stretch>
          </p:blipFill>
          <p:spPr>
            <a:xfrm>
              <a:off x="3937050" y="2307725"/>
              <a:ext cx="2369550" cy="1937348"/>
            </a:xfrm>
            <a:prstGeom prst="rect">
              <a:avLst/>
            </a:prstGeom>
            <a:noFill/>
            <a:ln>
              <a:noFill/>
            </a:ln>
          </p:spPr>
        </p:pic>
        <p:pic>
          <p:nvPicPr>
            <p:cNvPr id="33" name="Google Shape;33;p2"/>
            <p:cNvPicPr preferRelativeResize="0"/>
            <p:nvPr/>
          </p:nvPicPr>
          <p:blipFill>
            <a:blip r:embed="rId3">
              <a:alphaModFix/>
            </a:blip>
            <a:stretch>
              <a:fillRect/>
            </a:stretch>
          </p:blipFill>
          <p:spPr>
            <a:xfrm flipH="1">
              <a:off x="6184100" y="2482286"/>
              <a:ext cx="2197947" cy="1908478"/>
            </a:xfrm>
            <a:prstGeom prst="rect">
              <a:avLst/>
            </a:prstGeom>
            <a:noFill/>
            <a:ln>
              <a:noFill/>
            </a:ln>
          </p:spPr>
        </p:pic>
        <p:cxnSp>
          <p:nvCxnSpPr>
            <p:cNvPr id="34" name="Google Shape;34;p2"/>
            <p:cNvCxnSpPr/>
            <p:nvPr/>
          </p:nvCxnSpPr>
          <p:spPr>
            <a:xfrm flipH="1" rot="10800000">
              <a:off x="3738350" y="4379678"/>
              <a:ext cx="5481900" cy="11100"/>
            </a:xfrm>
            <a:prstGeom prst="straightConnector1">
              <a:avLst/>
            </a:prstGeom>
            <a:noFill/>
            <a:ln cap="flat" cmpd="sng" w="19050">
              <a:solidFill>
                <a:srgbClr val="BDC1C6"/>
              </a:solidFill>
              <a:prstDash val="solid"/>
              <a:round/>
              <a:headEnd len="med" w="med" type="none"/>
              <a:tailEnd len="med" w="med" type="none"/>
            </a:ln>
          </p:spPr>
        </p:cxnSp>
      </p:grpSp>
      <p:pic>
        <p:nvPicPr>
          <p:cNvPr id="35" name="Google Shape;35;p2"/>
          <p:cNvPicPr preferRelativeResize="0"/>
          <p:nvPr/>
        </p:nvPicPr>
        <p:blipFill>
          <a:blip r:embed="rId4">
            <a:alphaModFix/>
          </a:blip>
          <a:stretch>
            <a:fillRect/>
          </a:stretch>
        </p:blipFill>
        <p:spPr>
          <a:xfrm>
            <a:off x="2838050" y="779300"/>
            <a:ext cx="1402600" cy="1402600"/>
          </a:xfrm>
          <a:prstGeom prst="rect">
            <a:avLst/>
          </a:prstGeom>
          <a:noFill/>
          <a:ln>
            <a:noFill/>
          </a:ln>
        </p:spPr>
      </p:pic>
      <p:sp>
        <p:nvSpPr>
          <p:cNvPr id="36" name="Google Shape;36;p2"/>
          <p:cNvSpPr txBox="1"/>
          <p:nvPr/>
        </p:nvSpPr>
        <p:spPr>
          <a:xfrm>
            <a:off x="783950" y="3977125"/>
            <a:ext cx="734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latin typeface="Roboto"/>
                <a:ea typeface="Roboto"/>
                <a:cs typeface="Roboto"/>
                <a:sym typeface="Roboto"/>
              </a:rPr>
              <a:t>By GTrainers.org</a:t>
            </a:r>
            <a:endParaRPr>
              <a:latin typeface="Roboto"/>
              <a:ea typeface="Roboto"/>
              <a:cs typeface="Roboto"/>
              <a:sym typeface="Roboto"/>
            </a:endParaRPr>
          </a:p>
        </p:txBody>
      </p:sp>
      <p:sp>
        <p:nvSpPr>
          <p:cNvPr id="37" name="Google Shape;37;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p:cSld name="CUSTOM_5">
    <p:spTree>
      <p:nvGrpSpPr>
        <p:cNvPr id="151" name="Shape 151"/>
        <p:cNvGrpSpPr/>
        <p:nvPr/>
      </p:nvGrpSpPr>
      <p:grpSpPr>
        <a:xfrm>
          <a:off x="0" y="0"/>
          <a:ext cx="0" cy="0"/>
          <a:chOff x="0" y="0"/>
          <a:chExt cx="0" cy="0"/>
        </a:xfrm>
      </p:grpSpPr>
      <p:sp>
        <p:nvSpPr>
          <p:cNvPr id="152" name="Google Shape;152;p11"/>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153" name="Google Shape;153;p11"/>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154" name="Google Shape;154;p11"/>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155" name="Google Shape;155;p11"/>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156" name="Google Shape;156;p11"/>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157" name="Google Shape;157;p11"/>
          <p:cNvGrpSpPr/>
          <p:nvPr/>
        </p:nvGrpSpPr>
        <p:grpSpPr>
          <a:xfrm>
            <a:off x="5212051" y="1880278"/>
            <a:ext cx="329263" cy="237611"/>
            <a:chOff x="5338993" y="2292967"/>
            <a:chExt cx="619382" cy="446974"/>
          </a:xfrm>
        </p:grpSpPr>
        <p:sp>
          <p:nvSpPr>
            <p:cNvPr id="158" name="Google Shape;158;p11"/>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159" name="Google Shape;159;p11"/>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160" name="Google Shape;160;p11"/>
          <p:cNvGrpSpPr/>
          <p:nvPr/>
        </p:nvGrpSpPr>
        <p:grpSpPr>
          <a:xfrm>
            <a:off x="809750" y="2229223"/>
            <a:ext cx="3127226" cy="350100"/>
            <a:chOff x="809750" y="2231108"/>
            <a:chExt cx="3127226" cy="350100"/>
          </a:xfrm>
        </p:grpSpPr>
        <p:grpSp>
          <p:nvGrpSpPr>
            <p:cNvPr id="161" name="Google Shape;161;p11"/>
            <p:cNvGrpSpPr/>
            <p:nvPr/>
          </p:nvGrpSpPr>
          <p:grpSpPr>
            <a:xfrm>
              <a:off x="809750" y="2231108"/>
              <a:ext cx="3127226" cy="350100"/>
              <a:chOff x="809750" y="2231108"/>
              <a:chExt cx="3127226" cy="350100"/>
            </a:xfrm>
          </p:grpSpPr>
          <p:sp>
            <p:nvSpPr>
              <p:cNvPr id="162" name="Google Shape;162;p11"/>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63" name="Google Shape;163;p11"/>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11"/>
            <p:cNvGrpSpPr/>
            <p:nvPr/>
          </p:nvGrpSpPr>
          <p:grpSpPr>
            <a:xfrm rot="5400000">
              <a:off x="849572" y="2278132"/>
              <a:ext cx="256653" cy="256051"/>
              <a:chOff x="4621000" y="684951"/>
              <a:chExt cx="1461578" cy="1461479"/>
            </a:xfrm>
          </p:grpSpPr>
          <p:sp>
            <p:nvSpPr>
              <p:cNvPr id="165" name="Google Shape;165;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7" name="Google Shape;167;p11"/>
          <p:cNvGrpSpPr/>
          <p:nvPr/>
        </p:nvGrpSpPr>
        <p:grpSpPr>
          <a:xfrm>
            <a:off x="809750" y="4575554"/>
            <a:ext cx="3127226" cy="350100"/>
            <a:chOff x="809750" y="4574496"/>
            <a:chExt cx="3127226" cy="350100"/>
          </a:xfrm>
        </p:grpSpPr>
        <p:grpSp>
          <p:nvGrpSpPr>
            <p:cNvPr id="168" name="Google Shape;168;p11"/>
            <p:cNvGrpSpPr/>
            <p:nvPr/>
          </p:nvGrpSpPr>
          <p:grpSpPr>
            <a:xfrm>
              <a:off x="809750" y="4574496"/>
              <a:ext cx="3127226" cy="350100"/>
              <a:chOff x="809750" y="4574496"/>
              <a:chExt cx="3127226" cy="350100"/>
            </a:xfrm>
          </p:grpSpPr>
          <p:sp>
            <p:nvSpPr>
              <p:cNvPr id="169" name="Google Shape;169;p11"/>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70" name="Google Shape;170;p11"/>
              <p:cNvSpPr/>
              <p:nvPr/>
            </p:nvSpPr>
            <p:spPr>
              <a:xfrm>
                <a:off x="809750" y="45744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 name="Google Shape;171;p11"/>
            <p:cNvGrpSpPr/>
            <p:nvPr/>
          </p:nvGrpSpPr>
          <p:grpSpPr>
            <a:xfrm rot="10800000">
              <a:off x="849865" y="4621229"/>
              <a:ext cx="256068" cy="256636"/>
              <a:chOff x="4621000" y="684951"/>
              <a:chExt cx="1461578" cy="1461479"/>
            </a:xfrm>
          </p:grpSpPr>
          <p:sp>
            <p:nvSpPr>
              <p:cNvPr id="172" name="Google Shape;172;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4" name="Google Shape;174;p11"/>
          <p:cNvGrpSpPr/>
          <p:nvPr/>
        </p:nvGrpSpPr>
        <p:grpSpPr>
          <a:xfrm>
            <a:off x="809750" y="1642169"/>
            <a:ext cx="3127226" cy="350100"/>
            <a:chOff x="809750" y="1646763"/>
            <a:chExt cx="3127226" cy="350100"/>
          </a:xfrm>
        </p:grpSpPr>
        <p:grpSp>
          <p:nvGrpSpPr>
            <p:cNvPr id="175" name="Google Shape;175;p11"/>
            <p:cNvGrpSpPr/>
            <p:nvPr/>
          </p:nvGrpSpPr>
          <p:grpSpPr>
            <a:xfrm>
              <a:off x="809750" y="1646763"/>
              <a:ext cx="3127226" cy="350100"/>
              <a:chOff x="809750" y="1646763"/>
              <a:chExt cx="3127226" cy="350100"/>
            </a:xfrm>
          </p:grpSpPr>
          <p:sp>
            <p:nvSpPr>
              <p:cNvPr id="176" name="Google Shape;176;p11"/>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77" name="Google Shape;177;p11"/>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849865" y="1693495"/>
              <a:ext cx="256068" cy="256636"/>
              <a:chOff x="4621000" y="684951"/>
              <a:chExt cx="1461578" cy="1461479"/>
            </a:xfrm>
          </p:grpSpPr>
          <p:sp>
            <p:nvSpPr>
              <p:cNvPr id="179" name="Google Shape;179;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1" name="Google Shape;181;p11"/>
          <p:cNvGrpSpPr/>
          <p:nvPr/>
        </p:nvGrpSpPr>
        <p:grpSpPr>
          <a:xfrm>
            <a:off x="809750" y="3989613"/>
            <a:ext cx="3127226" cy="350100"/>
            <a:chOff x="809750" y="3990151"/>
            <a:chExt cx="3127226" cy="350100"/>
          </a:xfrm>
        </p:grpSpPr>
        <p:grpSp>
          <p:nvGrpSpPr>
            <p:cNvPr id="182" name="Google Shape;182;p11"/>
            <p:cNvGrpSpPr/>
            <p:nvPr/>
          </p:nvGrpSpPr>
          <p:grpSpPr>
            <a:xfrm>
              <a:off x="809750" y="3990151"/>
              <a:ext cx="3127226" cy="350100"/>
              <a:chOff x="809750" y="3990151"/>
              <a:chExt cx="3127226" cy="350100"/>
            </a:xfrm>
          </p:grpSpPr>
          <p:sp>
            <p:nvSpPr>
              <p:cNvPr id="183" name="Google Shape;183;p11"/>
              <p:cNvSpPr/>
              <p:nvPr/>
            </p:nvSpPr>
            <p:spPr>
              <a:xfrm>
                <a:off x="1011076" y="399015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84" name="Google Shape;184;p11"/>
              <p:cNvSpPr/>
              <p:nvPr/>
            </p:nvSpPr>
            <p:spPr>
              <a:xfrm>
                <a:off x="809750" y="399015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1"/>
            <p:cNvGrpSpPr/>
            <p:nvPr/>
          </p:nvGrpSpPr>
          <p:grpSpPr>
            <a:xfrm>
              <a:off x="849865" y="4036883"/>
              <a:ext cx="256068" cy="256636"/>
              <a:chOff x="4621000" y="684951"/>
              <a:chExt cx="1461578" cy="1461479"/>
            </a:xfrm>
          </p:grpSpPr>
          <p:sp>
            <p:nvSpPr>
              <p:cNvPr id="186" name="Google Shape;186;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8" name="Google Shape;188;p11"/>
          <p:cNvGrpSpPr/>
          <p:nvPr/>
        </p:nvGrpSpPr>
        <p:grpSpPr>
          <a:xfrm>
            <a:off x="802872" y="2817498"/>
            <a:ext cx="3134104" cy="350205"/>
            <a:chOff x="802872" y="2817090"/>
            <a:chExt cx="3134104" cy="350205"/>
          </a:xfrm>
        </p:grpSpPr>
        <p:grpSp>
          <p:nvGrpSpPr>
            <p:cNvPr id="189" name="Google Shape;189;p11"/>
            <p:cNvGrpSpPr/>
            <p:nvPr/>
          </p:nvGrpSpPr>
          <p:grpSpPr>
            <a:xfrm>
              <a:off x="809750" y="2817090"/>
              <a:ext cx="3127226" cy="350100"/>
              <a:chOff x="809750" y="2816265"/>
              <a:chExt cx="3127226" cy="350100"/>
            </a:xfrm>
          </p:grpSpPr>
          <p:sp>
            <p:nvSpPr>
              <p:cNvPr id="190" name="Google Shape;190;p11"/>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91" name="Google Shape;191;p11"/>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1"/>
            <p:cNvGrpSpPr/>
            <p:nvPr/>
          </p:nvGrpSpPr>
          <p:grpSpPr>
            <a:xfrm rot="1799746">
              <a:off x="849695" y="2864271"/>
              <a:ext cx="256686" cy="256016"/>
              <a:chOff x="4621000" y="684951"/>
              <a:chExt cx="1461578" cy="1461479"/>
            </a:xfrm>
          </p:grpSpPr>
          <p:sp>
            <p:nvSpPr>
              <p:cNvPr id="193" name="Google Shape;193;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5" name="Google Shape;195;p11"/>
          <p:cNvGrpSpPr/>
          <p:nvPr/>
        </p:nvGrpSpPr>
        <p:grpSpPr>
          <a:xfrm>
            <a:off x="802731" y="3403545"/>
            <a:ext cx="3134244" cy="350361"/>
            <a:chOff x="802731" y="3404033"/>
            <a:chExt cx="3134244" cy="350361"/>
          </a:xfrm>
        </p:grpSpPr>
        <p:grpSp>
          <p:nvGrpSpPr>
            <p:cNvPr id="196" name="Google Shape;196;p11"/>
            <p:cNvGrpSpPr/>
            <p:nvPr/>
          </p:nvGrpSpPr>
          <p:grpSpPr>
            <a:xfrm>
              <a:off x="809750" y="3404033"/>
              <a:ext cx="3127226" cy="350100"/>
              <a:chOff x="809750" y="3405806"/>
              <a:chExt cx="3127226" cy="350100"/>
            </a:xfrm>
          </p:grpSpPr>
          <p:sp>
            <p:nvSpPr>
              <p:cNvPr id="197" name="Google Shape;197;p11"/>
              <p:cNvSpPr/>
              <p:nvPr/>
            </p:nvSpPr>
            <p:spPr>
              <a:xfrm>
                <a:off x="1011076" y="340580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98" name="Google Shape;198;p11"/>
              <p:cNvSpPr/>
              <p:nvPr/>
            </p:nvSpPr>
            <p:spPr>
              <a:xfrm>
                <a:off x="809750" y="340580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 name="Google Shape;199;p11"/>
            <p:cNvGrpSpPr/>
            <p:nvPr/>
          </p:nvGrpSpPr>
          <p:grpSpPr>
            <a:xfrm rot="-1800271">
              <a:off x="849734" y="3450897"/>
              <a:ext cx="256033" cy="256669"/>
              <a:chOff x="4621000" y="684951"/>
              <a:chExt cx="1461578" cy="1461479"/>
            </a:xfrm>
          </p:grpSpPr>
          <p:sp>
            <p:nvSpPr>
              <p:cNvPr id="200" name="Google Shape;200;p11"/>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2" name="Google Shape;202;p11"/>
          <p:cNvSpPr/>
          <p:nvPr>
            <p:ph idx="2" type="pic"/>
          </p:nvPr>
        </p:nvSpPr>
        <p:spPr>
          <a:xfrm>
            <a:off x="5383938" y="2566577"/>
            <a:ext cx="3507000" cy="2080200"/>
          </a:xfrm>
          <a:prstGeom prst="rect">
            <a:avLst/>
          </a:prstGeom>
          <a:noFill/>
          <a:ln>
            <a:noFill/>
          </a:ln>
        </p:spPr>
      </p:sp>
      <p:sp>
        <p:nvSpPr>
          <p:cNvPr id="203" name="Google Shape;203;p11"/>
          <p:cNvSpPr txBox="1"/>
          <p:nvPr>
            <p:ph idx="1" type="subTitle"/>
          </p:nvPr>
        </p:nvSpPr>
        <p:spPr>
          <a:xfrm>
            <a:off x="1990575" y="1641119"/>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4" name="Google Shape;204;p11"/>
          <p:cNvSpPr txBox="1"/>
          <p:nvPr>
            <p:ph idx="3" type="subTitle"/>
          </p:nvPr>
        </p:nvSpPr>
        <p:spPr>
          <a:xfrm>
            <a:off x="1990575" y="2228173"/>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5" name="Google Shape;205;p11"/>
          <p:cNvSpPr txBox="1"/>
          <p:nvPr>
            <p:ph idx="4" type="subTitle"/>
          </p:nvPr>
        </p:nvSpPr>
        <p:spPr>
          <a:xfrm>
            <a:off x="1990575" y="2816500"/>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6" name="Google Shape;206;p11"/>
          <p:cNvSpPr txBox="1"/>
          <p:nvPr>
            <p:ph idx="5" type="subTitle"/>
          </p:nvPr>
        </p:nvSpPr>
        <p:spPr>
          <a:xfrm>
            <a:off x="1990575" y="3402625"/>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7" name="Google Shape;207;p11"/>
          <p:cNvSpPr txBox="1"/>
          <p:nvPr>
            <p:ph idx="6" type="subTitle"/>
          </p:nvPr>
        </p:nvSpPr>
        <p:spPr>
          <a:xfrm>
            <a:off x="1990575" y="3988563"/>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8" name="Google Shape;208;p11"/>
          <p:cNvSpPr txBox="1"/>
          <p:nvPr>
            <p:ph idx="7" type="subTitle"/>
          </p:nvPr>
        </p:nvSpPr>
        <p:spPr>
          <a:xfrm>
            <a:off x="1990575" y="4574504"/>
            <a:ext cx="19464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09" name="Google Shape;209;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p:cSld name="CUSTOM_5_2">
    <p:spTree>
      <p:nvGrpSpPr>
        <p:cNvPr id="210" name="Shape 210"/>
        <p:cNvGrpSpPr/>
        <p:nvPr/>
      </p:nvGrpSpPr>
      <p:grpSpPr>
        <a:xfrm>
          <a:off x="0" y="0"/>
          <a:ext cx="0" cy="0"/>
          <a:chOff x="0" y="0"/>
          <a:chExt cx="0" cy="0"/>
        </a:xfrm>
      </p:grpSpPr>
      <p:sp>
        <p:nvSpPr>
          <p:cNvPr id="211" name="Google Shape;211;p12"/>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212" name="Google Shape;212;p12"/>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213" name="Google Shape;213;p12"/>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214" name="Google Shape;214;p12"/>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215" name="Google Shape;215;p12"/>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216" name="Google Shape;216;p12"/>
          <p:cNvGrpSpPr/>
          <p:nvPr/>
        </p:nvGrpSpPr>
        <p:grpSpPr>
          <a:xfrm>
            <a:off x="5212051" y="1880278"/>
            <a:ext cx="329263" cy="237611"/>
            <a:chOff x="5338993" y="2292967"/>
            <a:chExt cx="619382" cy="446974"/>
          </a:xfrm>
        </p:grpSpPr>
        <p:sp>
          <p:nvSpPr>
            <p:cNvPr id="217" name="Google Shape;217;p12"/>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218" name="Google Shape;218;p12"/>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grpSp>
        <p:nvGrpSpPr>
          <p:cNvPr id="219" name="Google Shape;219;p12"/>
          <p:cNvGrpSpPr/>
          <p:nvPr/>
        </p:nvGrpSpPr>
        <p:grpSpPr>
          <a:xfrm>
            <a:off x="809750" y="2375424"/>
            <a:ext cx="3127226" cy="350100"/>
            <a:chOff x="809750" y="2231108"/>
            <a:chExt cx="3127226" cy="350100"/>
          </a:xfrm>
        </p:grpSpPr>
        <p:grpSp>
          <p:nvGrpSpPr>
            <p:cNvPr id="220" name="Google Shape;220;p12"/>
            <p:cNvGrpSpPr/>
            <p:nvPr/>
          </p:nvGrpSpPr>
          <p:grpSpPr>
            <a:xfrm>
              <a:off x="809750" y="2231108"/>
              <a:ext cx="3127226" cy="350100"/>
              <a:chOff x="809750" y="2231108"/>
              <a:chExt cx="3127226" cy="350100"/>
            </a:xfrm>
          </p:grpSpPr>
          <p:sp>
            <p:nvSpPr>
              <p:cNvPr id="221" name="Google Shape;221;p12"/>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22" name="Google Shape;222;p12"/>
              <p:cNvSpPr/>
              <p:nvPr/>
            </p:nvSpPr>
            <p:spPr>
              <a:xfrm>
                <a:off x="809750" y="223110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2"/>
            <p:cNvGrpSpPr/>
            <p:nvPr/>
          </p:nvGrpSpPr>
          <p:grpSpPr>
            <a:xfrm rot="5400000">
              <a:off x="849572" y="2278132"/>
              <a:ext cx="256653" cy="256051"/>
              <a:chOff x="4621000" y="684951"/>
              <a:chExt cx="1461578" cy="1461479"/>
            </a:xfrm>
          </p:grpSpPr>
          <p:sp>
            <p:nvSpPr>
              <p:cNvPr id="224" name="Google Shape;224;p1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6" name="Google Shape;226;p12"/>
          <p:cNvGrpSpPr/>
          <p:nvPr/>
        </p:nvGrpSpPr>
        <p:grpSpPr>
          <a:xfrm>
            <a:off x="809750" y="4575554"/>
            <a:ext cx="3127226" cy="350100"/>
            <a:chOff x="809750" y="4574496"/>
            <a:chExt cx="3127226" cy="350100"/>
          </a:xfrm>
        </p:grpSpPr>
        <p:grpSp>
          <p:nvGrpSpPr>
            <p:cNvPr id="227" name="Google Shape;227;p12"/>
            <p:cNvGrpSpPr/>
            <p:nvPr/>
          </p:nvGrpSpPr>
          <p:grpSpPr>
            <a:xfrm>
              <a:off x="809750" y="4574496"/>
              <a:ext cx="3127226" cy="350100"/>
              <a:chOff x="809750" y="4574496"/>
              <a:chExt cx="3127226" cy="350100"/>
            </a:xfrm>
          </p:grpSpPr>
          <p:sp>
            <p:nvSpPr>
              <p:cNvPr id="228" name="Google Shape;228;p12"/>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29" name="Google Shape;229;p12"/>
              <p:cNvSpPr/>
              <p:nvPr/>
            </p:nvSpPr>
            <p:spPr>
              <a:xfrm>
                <a:off x="809750" y="45744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12"/>
            <p:cNvGrpSpPr/>
            <p:nvPr/>
          </p:nvGrpSpPr>
          <p:grpSpPr>
            <a:xfrm rot="10800000">
              <a:off x="849865" y="4621229"/>
              <a:ext cx="256068" cy="256636"/>
              <a:chOff x="4621000" y="684951"/>
              <a:chExt cx="1461578" cy="1461479"/>
            </a:xfrm>
          </p:grpSpPr>
          <p:sp>
            <p:nvSpPr>
              <p:cNvPr id="231" name="Google Shape;231;p1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3" name="Google Shape;233;p12"/>
          <p:cNvGrpSpPr/>
          <p:nvPr/>
        </p:nvGrpSpPr>
        <p:grpSpPr>
          <a:xfrm>
            <a:off x="809750" y="1642169"/>
            <a:ext cx="3127226" cy="350100"/>
            <a:chOff x="809750" y="1646763"/>
            <a:chExt cx="3127226" cy="350100"/>
          </a:xfrm>
        </p:grpSpPr>
        <p:grpSp>
          <p:nvGrpSpPr>
            <p:cNvPr id="234" name="Google Shape;234;p12"/>
            <p:cNvGrpSpPr/>
            <p:nvPr/>
          </p:nvGrpSpPr>
          <p:grpSpPr>
            <a:xfrm>
              <a:off x="809750" y="1646763"/>
              <a:ext cx="3127226" cy="350100"/>
              <a:chOff x="809750" y="1646763"/>
              <a:chExt cx="3127226" cy="350100"/>
            </a:xfrm>
          </p:grpSpPr>
          <p:sp>
            <p:nvSpPr>
              <p:cNvPr id="235" name="Google Shape;235;p12"/>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36" name="Google Shape;236;p12"/>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 name="Google Shape;237;p12"/>
            <p:cNvGrpSpPr/>
            <p:nvPr/>
          </p:nvGrpSpPr>
          <p:grpSpPr>
            <a:xfrm>
              <a:off x="849865" y="1693495"/>
              <a:ext cx="256068" cy="256636"/>
              <a:chOff x="4621000" y="684951"/>
              <a:chExt cx="1461578" cy="1461479"/>
            </a:xfrm>
          </p:grpSpPr>
          <p:sp>
            <p:nvSpPr>
              <p:cNvPr id="238" name="Google Shape;238;p1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0" name="Google Shape;240;p12"/>
          <p:cNvGrpSpPr/>
          <p:nvPr/>
        </p:nvGrpSpPr>
        <p:grpSpPr>
          <a:xfrm>
            <a:off x="802872" y="3108679"/>
            <a:ext cx="3134104" cy="350205"/>
            <a:chOff x="802872" y="2817090"/>
            <a:chExt cx="3134104" cy="350205"/>
          </a:xfrm>
        </p:grpSpPr>
        <p:grpSp>
          <p:nvGrpSpPr>
            <p:cNvPr id="241" name="Google Shape;241;p12"/>
            <p:cNvGrpSpPr/>
            <p:nvPr/>
          </p:nvGrpSpPr>
          <p:grpSpPr>
            <a:xfrm>
              <a:off x="809750" y="2817090"/>
              <a:ext cx="3127226" cy="350100"/>
              <a:chOff x="809750" y="2816265"/>
              <a:chExt cx="3127226" cy="350100"/>
            </a:xfrm>
          </p:grpSpPr>
          <p:sp>
            <p:nvSpPr>
              <p:cNvPr id="242" name="Google Shape;242;p12"/>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43" name="Google Shape;243;p12"/>
              <p:cNvSpPr/>
              <p:nvPr/>
            </p:nvSpPr>
            <p:spPr>
              <a:xfrm>
                <a:off x="809750" y="281626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p12"/>
            <p:cNvGrpSpPr/>
            <p:nvPr/>
          </p:nvGrpSpPr>
          <p:grpSpPr>
            <a:xfrm rot="1799746">
              <a:off x="849695" y="2864271"/>
              <a:ext cx="256686" cy="256016"/>
              <a:chOff x="4621000" y="684951"/>
              <a:chExt cx="1461578" cy="1461479"/>
            </a:xfrm>
          </p:grpSpPr>
          <p:sp>
            <p:nvSpPr>
              <p:cNvPr id="245" name="Google Shape;245;p1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7" name="Google Shape;247;p12"/>
          <p:cNvGrpSpPr/>
          <p:nvPr/>
        </p:nvGrpSpPr>
        <p:grpSpPr>
          <a:xfrm>
            <a:off x="802731" y="3842039"/>
            <a:ext cx="3134244" cy="350361"/>
            <a:chOff x="802731" y="3404033"/>
            <a:chExt cx="3134244" cy="350361"/>
          </a:xfrm>
        </p:grpSpPr>
        <p:grpSp>
          <p:nvGrpSpPr>
            <p:cNvPr id="248" name="Google Shape;248;p12"/>
            <p:cNvGrpSpPr/>
            <p:nvPr/>
          </p:nvGrpSpPr>
          <p:grpSpPr>
            <a:xfrm>
              <a:off x="809750" y="3404033"/>
              <a:ext cx="3127226" cy="350100"/>
              <a:chOff x="809750" y="3405806"/>
              <a:chExt cx="3127226" cy="350100"/>
            </a:xfrm>
          </p:grpSpPr>
          <p:sp>
            <p:nvSpPr>
              <p:cNvPr id="249" name="Google Shape;249;p12"/>
              <p:cNvSpPr/>
              <p:nvPr/>
            </p:nvSpPr>
            <p:spPr>
              <a:xfrm>
                <a:off x="1011076" y="340580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50" name="Google Shape;250;p12"/>
              <p:cNvSpPr/>
              <p:nvPr/>
            </p:nvSpPr>
            <p:spPr>
              <a:xfrm>
                <a:off x="809750" y="340580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12"/>
            <p:cNvGrpSpPr/>
            <p:nvPr/>
          </p:nvGrpSpPr>
          <p:grpSpPr>
            <a:xfrm rot="-1800271">
              <a:off x="849734" y="3450897"/>
              <a:ext cx="256033" cy="256669"/>
              <a:chOff x="4621000" y="684951"/>
              <a:chExt cx="1461578" cy="1461479"/>
            </a:xfrm>
          </p:grpSpPr>
          <p:sp>
            <p:nvSpPr>
              <p:cNvPr id="252" name="Google Shape;252;p12"/>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4" name="Google Shape;254;p12"/>
          <p:cNvSpPr/>
          <p:nvPr>
            <p:ph idx="2" type="pic"/>
          </p:nvPr>
        </p:nvSpPr>
        <p:spPr>
          <a:xfrm>
            <a:off x="5383938" y="2566577"/>
            <a:ext cx="3507000" cy="2080200"/>
          </a:xfrm>
          <a:prstGeom prst="rect">
            <a:avLst/>
          </a:prstGeom>
          <a:noFill/>
          <a:ln>
            <a:noFill/>
          </a:ln>
        </p:spPr>
      </p:sp>
      <p:sp>
        <p:nvSpPr>
          <p:cNvPr id="255" name="Google Shape;255;p12"/>
          <p:cNvSpPr txBox="1"/>
          <p:nvPr>
            <p:ph idx="1" type="subTitle"/>
          </p:nvPr>
        </p:nvSpPr>
        <p:spPr>
          <a:xfrm>
            <a:off x="1457150" y="1633600"/>
            <a:ext cx="24798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6" name="Google Shape;256;p12"/>
          <p:cNvSpPr txBox="1"/>
          <p:nvPr>
            <p:ph idx="3" type="subTitle"/>
          </p:nvPr>
        </p:nvSpPr>
        <p:spPr>
          <a:xfrm>
            <a:off x="1457150" y="2366950"/>
            <a:ext cx="24798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7" name="Google Shape;257;p12"/>
          <p:cNvSpPr txBox="1"/>
          <p:nvPr>
            <p:ph idx="4" type="subTitle"/>
          </p:nvPr>
        </p:nvSpPr>
        <p:spPr>
          <a:xfrm>
            <a:off x="1457150" y="3100299"/>
            <a:ext cx="24798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8" name="Google Shape;258;p12"/>
          <p:cNvSpPr txBox="1"/>
          <p:nvPr>
            <p:ph idx="5" type="subTitle"/>
          </p:nvPr>
        </p:nvSpPr>
        <p:spPr>
          <a:xfrm>
            <a:off x="1457150" y="3833649"/>
            <a:ext cx="24798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59" name="Google Shape;259;p12"/>
          <p:cNvSpPr txBox="1"/>
          <p:nvPr>
            <p:ph idx="6" type="subTitle"/>
          </p:nvPr>
        </p:nvSpPr>
        <p:spPr>
          <a:xfrm>
            <a:off x="1457150" y="4566998"/>
            <a:ext cx="2479800" cy="3522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260" name="Google Shape;260;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p:cSld name="CUSTOM_5_1">
    <p:spTree>
      <p:nvGrpSpPr>
        <p:cNvPr id="261" name="Shape 261"/>
        <p:cNvGrpSpPr/>
        <p:nvPr/>
      </p:nvGrpSpPr>
      <p:grpSpPr>
        <a:xfrm>
          <a:off x="0" y="0"/>
          <a:ext cx="0" cy="0"/>
          <a:chOff x="0" y="0"/>
          <a:chExt cx="0" cy="0"/>
        </a:xfrm>
      </p:grpSpPr>
      <p:sp>
        <p:nvSpPr>
          <p:cNvPr id="262" name="Google Shape;262;p13"/>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263" name="Google Shape;263;p13"/>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264" name="Google Shape;264;p13"/>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265" name="Google Shape;265;p13"/>
          <p:cNvGrpSpPr/>
          <p:nvPr/>
        </p:nvGrpSpPr>
        <p:grpSpPr>
          <a:xfrm>
            <a:off x="-11" y="6441"/>
            <a:ext cx="7401911" cy="4467568"/>
            <a:chOff x="-11" y="6441"/>
            <a:chExt cx="7401911" cy="4467568"/>
          </a:xfrm>
        </p:grpSpPr>
        <p:sp>
          <p:nvSpPr>
            <p:cNvPr id="266" name="Google Shape;266;p13"/>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267" name="Google Shape;267;p13"/>
            <p:cNvGrpSpPr/>
            <p:nvPr/>
          </p:nvGrpSpPr>
          <p:grpSpPr>
            <a:xfrm>
              <a:off x="201301" y="6441"/>
              <a:ext cx="329263" cy="237611"/>
              <a:chOff x="5338993" y="2292967"/>
              <a:chExt cx="619382" cy="446974"/>
            </a:xfrm>
          </p:grpSpPr>
          <p:sp>
            <p:nvSpPr>
              <p:cNvPr id="268" name="Google Shape;268;p13"/>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269" name="Google Shape;269;p13"/>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270" name="Google Shape;270;p13"/>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271" name="Google Shape;271;p13"/>
          <p:cNvGrpSpPr/>
          <p:nvPr/>
        </p:nvGrpSpPr>
        <p:grpSpPr>
          <a:xfrm>
            <a:off x="5457950" y="2136096"/>
            <a:ext cx="3141413" cy="350100"/>
            <a:chOff x="5457950" y="2136096"/>
            <a:chExt cx="3141413" cy="350100"/>
          </a:xfrm>
        </p:grpSpPr>
        <p:sp>
          <p:nvSpPr>
            <p:cNvPr id="272" name="Google Shape;272;p13"/>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73" name="Google Shape;273;p13"/>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 name="Google Shape;274;p13"/>
          <p:cNvGrpSpPr/>
          <p:nvPr/>
        </p:nvGrpSpPr>
        <p:grpSpPr>
          <a:xfrm rot="10800000">
            <a:off x="5498055" y="2182829"/>
            <a:ext cx="256068" cy="256636"/>
            <a:chOff x="4621000" y="684951"/>
            <a:chExt cx="1461578" cy="1461479"/>
          </a:xfrm>
        </p:grpSpPr>
        <p:sp>
          <p:nvSpPr>
            <p:cNvPr id="275" name="Google Shape;275;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13"/>
          <p:cNvGrpSpPr/>
          <p:nvPr/>
        </p:nvGrpSpPr>
        <p:grpSpPr>
          <a:xfrm>
            <a:off x="5457950" y="3062525"/>
            <a:ext cx="3141413" cy="350100"/>
            <a:chOff x="5457950" y="3062525"/>
            <a:chExt cx="3141413" cy="350100"/>
          </a:xfrm>
        </p:grpSpPr>
        <p:sp>
          <p:nvSpPr>
            <p:cNvPr id="278" name="Google Shape;278;p13"/>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zh-TW"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279" name="Google Shape;279;p13"/>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13"/>
          <p:cNvGrpSpPr/>
          <p:nvPr/>
        </p:nvGrpSpPr>
        <p:grpSpPr>
          <a:xfrm>
            <a:off x="5498055" y="3109257"/>
            <a:ext cx="256068" cy="256636"/>
            <a:chOff x="4621000" y="684951"/>
            <a:chExt cx="1461578" cy="1461479"/>
          </a:xfrm>
        </p:grpSpPr>
        <p:sp>
          <p:nvSpPr>
            <p:cNvPr id="281" name="Google Shape;281;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13"/>
          <p:cNvGrpSpPr/>
          <p:nvPr/>
        </p:nvGrpSpPr>
        <p:grpSpPr>
          <a:xfrm>
            <a:off x="5457950" y="1667528"/>
            <a:ext cx="3141425" cy="350100"/>
            <a:chOff x="5457950" y="1667528"/>
            <a:chExt cx="3141425" cy="350100"/>
          </a:xfrm>
        </p:grpSpPr>
        <p:sp>
          <p:nvSpPr>
            <p:cNvPr id="284" name="Google Shape;284;p13"/>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85" name="Google Shape;285;p13"/>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13"/>
          <p:cNvGrpSpPr/>
          <p:nvPr/>
        </p:nvGrpSpPr>
        <p:grpSpPr>
          <a:xfrm rot="1800271">
            <a:off x="5497924" y="1714280"/>
            <a:ext cx="256033" cy="256669"/>
            <a:chOff x="4621000" y="684951"/>
            <a:chExt cx="1461578" cy="1461479"/>
          </a:xfrm>
        </p:grpSpPr>
        <p:sp>
          <p:nvSpPr>
            <p:cNvPr id="287" name="Google Shape;287;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13"/>
          <p:cNvGrpSpPr/>
          <p:nvPr/>
        </p:nvGrpSpPr>
        <p:grpSpPr>
          <a:xfrm>
            <a:off x="5457950" y="2599311"/>
            <a:ext cx="3141413" cy="350100"/>
            <a:chOff x="5457950" y="2599311"/>
            <a:chExt cx="3141413" cy="350100"/>
          </a:xfrm>
        </p:grpSpPr>
        <p:sp>
          <p:nvSpPr>
            <p:cNvPr id="290" name="Google Shape;290;p13"/>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91" name="Google Shape;291;p13"/>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 name="Google Shape;292;p13"/>
          <p:cNvGrpSpPr/>
          <p:nvPr/>
        </p:nvGrpSpPr>
        <p:grpSpPr>
          <a:xfrm rot="-1800271">
            <a:off x="5497924" y="2646063"/>
            <a:ext cx="256033" cy="256669"/>
            <a:chOff x="4621000" y="684951"/>
            <a:chExt cx="1461578" cy="1461479"/>
          </a:xfrm>
        </p:grpSpPr>
        <p:sp>
          <p:nvSpPr>
            <p:cNvPr id="293" name="Google Shape;293;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13"/>
          <p:cNvGrpSpPr/>
          <p:nvPr/>
        </p:nvGrpSpPr>
        <p:grpSpPr>
          <a:xfrm>
            <a:off x="5457950" y="4483103"/>
            <a:ext cx="3141413" cy="350100"/>
            <a:chOff x="5457950" y="4483103"/>
            <a:chExt cx="3141413" cy="350100"/>
          </a:xfrm>
        </p:grpSpPr>
        <p:sp>
          <p:nvSpPr>
            <p:cNvPr id="296" name="Google Shape;296;p13"/>
            <p:cNvSpPr/>
            <p:nvPr/>
          </p:nvSpPr>
          <p:spPr>
            <a:xfrm>
              <a:off x="5673463" y="448310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297" name="Google Shape;297;p13"/>
            <p:cNvSpPr/>
            <p:nvPr/>
          </p:nvSpPr>
          <p:spPr>
            <a:xfrm>
              <a:off x="5457950" y="448310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13"/>
          <p:cNvGrpSpPr/>
          <p:nvPr/>
        </p:nvGrpSpPr>
        <p:grpSpPr>
          <a:xfrm rot="-1800271">
            <a:off x="5497924" y="4529855"/>
            <a:ext cx="256033" cy="256669"/>
            <a:chOff x="4621000" y="684951"/>
            <a:chExt cx="1461578" cy="1461479"/>
          </a:xfrm>
        </p:grpSpPr>
        <p:sp>
          <p:nvSpPr>
            <p:cNvPr id="299" name="Google Shape;299;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 name="Google Shape;301;p13"/>
          <p:cNvGrpSpPr/>
          <p:nvPr/>
        </p:nvGrpSpPr>
        <p:grpSpPr>
          <a:xfrm>
            <a:off x="5457950" y="3533663"/>
            <a:ext cx="3141413" cy="350100"/>
            <a:chOff x="5457950" y="3533663"/>
            <a:chExt cx="3141413" cy="350100"/>
          </a:xfrm>
        </p:grpSpPr>
        <p:sp>
          <p:nvSpPr>
            <p:cNvPr id="302" name="Google Shape;302;p13"/>
            <p:cNvSpPr/>
            <p:nvPr/>
          </p:nvSpPr>
          <p:spPr>
            <a:xfrm>
              <a:off x="5673463" y="35336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03" name="Google Shape;303;p13"/>
            <p:cNvSpPr/>
            <p:nvPr/>
          </p:nvSpPr>
          <p:spPr>
            <a:xfrm>
              <a:off x="5457950" y="35336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13"/>
          <p:cNvGrpSpPr/>
          <p:nvPr/>
        </p:nvGrpSpPr>
        <p:grpSpPr>
          <a:xfrm>
            <a:off x="5457950" y="4004825"/>
            <a:ext cx="3141413" cy="350100"/>
            <a:chOff x="5457950" y="4004825"/>
            <a:chExt cx="3141413" cy="350100"/>
          </a:xfrm>
        </p:grpSpPr>
        <p:sp>
          <p:nvSpPr>
            <p:cNvPr id="305" name="Google Shape;305;p13"/>
            <p:cNvSpPr/>
            <p:nvPr/>
          </p:nvSpPr>
          <p:spPr>
            <a:xfrm>
              <a:off x="5673463" y="40048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06" name="Google Shape;306;p13"/>
            <p:cNvSpPr/>
            <p:nvPr/>
          </p:nvSpPr>
          <p:spPr>
            <a:xfrm>
              <a:off x="5457950" y="40048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13"/>
          <p:cNvGrpSpPr/>
          <p:nvPr/>
        </p:nvGrpSpPr>
        <p:grpSpPr>
          <a:xfrm>
            <a:off x="5498055" y="4051557"/>
            <a:ext cx="256068" cy="256636"/>
            <a:chOff x="4621000" y="684951"/>
            <a:chExt cx="1461578" cy="1461479"/>
          </a:xfrm>
        </p:grpSpPr>
        <p:sp>
          <p:nvSpPr>
            <p:cNvPr id="308" name="Google Shape;308;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13"/>
          <p:cNvSpPr txBox="1"/>
          <p:nvPr>
            <p:ph idx="1" type="subTitle"/>
          </p:nvPr>
        </p:nvSpPr>
        <p:spPr>
          <a:xfrm>
            <a:off x="6652975" y="1705355"/>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1" name="Google Shape;311;p13"/>
          <p:cNvSpPr txBox="1"/>
          <p:nvPr>
            <p:ph idx="3" type="subTitle"/>
          </p:nvPr>
        </p:nvSpPr>
        <p:spPr>
          <a:xfrm>
            <a:off x="6652975" y="2133418"/>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2" name="Google Shape;312;p13"/>
          <p:cNvSpPr txBox="1"/>
          <p:nvPr>
            <p:ph idx="4" type="subTitle"/>
          </p:nvPr>
        </p:nvSpPr>
        <p:spPr>
          <a:xfrm>
            <a:off x="6652975" y="2599305"/>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313" name="Google Shape;313;p13"/>
          <p:cNvGrpSpPr/>
          <p:nvPr/>
        </p:nvGrpSpPr>
        <p:grpSpPr>
          <a:xfrm>
            <a:off x="5498055" y="3580395"/>
            <a:ext cx="256068" cy="256636"/>
            <a:chOff x="4621000" y="684951"/>
            <a:chExt cx="1461578" cy="1461479"/>
          </a:xfrm>
        </p:grpSpPr>
        <p:sp>
          <p:nvSpPr>
            <p:cNvPr id="314" name="Google Shape;314;p13"/>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3"/>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 name="Google Shape;316;p13"/>
          <p:cNvSpPr txBox="1"/>
          <p:nvPr>
            <p:ph idx="5" type="subTitle"/>
          </p:nvPr>
        </p:nvSpPr>
        <p:spPr>
          <a:xfrm>
            <a:off x="6652975" y="3066492"/>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7" name="Google Shape;317;p13"/>
          <p:cNvSpPr txBox="1"/>
          <p:nvPr>
            <p:ph idx="6" type="subTitle"/>
          </p:nvPr>
        </p:nvSpPr>
        <p:spPr>
          <a:xfrm>
            <a:off x="6652975" y="4474005"/>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8" name="Google Shape;318;p13"/>
          <p:cNvSpPr txBox="1"/>
          <p:nvPr>
            <p:ph idx="7" type="subTitle"/>
          </p:nvPr>
        </p:nvSpPr>
        <p:spPr>
          <a:xfrm>
            <a:off x="6652975" y="3535655"/>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9" name="Google Shape;319;p13"/>
          <p:cNvSpPr txBox="1"/>
          <p:nvPr>
            <p:ph idx="8" type="subTitle"/>
          </p:nvPr>
        </p:nvSpPr>
        <p:spPr>
          <a:xfrm>
            <a:off x="6652975" y="4000855"/>
            <a:ext cx="19464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20" name="Google Shape;320;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Table of contents 2 1">
  <p:cSld name="CUSTOM_5_1_1">
    <p:spTree>
      <p:nvGrpSpPr>
        <p:cNvPr id="321" name="Shape 321"/>
        <p:cNvGrpSpPr/>
        <p:nvPr/>
      </p:nvGrpSpPr>
      <p:grpSpPr>
        <a:xfrm>
          <a:off x="0" y="0"/>
          <a:ext cx="0" cy="0"/>
          <a:chOff x="0" y="0"/>
          <a:chExt cx="0" cy="0"/>
        </a:xfrm>
      </p:grpSpPr>
      <p:sp>
        <p:nvSpPr>
          <p:cNvPr id="322" name="Google Shape;322;p14"/>
          <p:cNvSpPr/>
          <p:nvPr>
            <p:ph idx="2" type="pic"/>
          </p:nvPr>
        </p:nvSpPr>
        <p:spPr>
          <a:xfrm>
            <a:off x="327850" y="443825"/>
            <a:ext cx="3408300" cy="2556300"/>
          </a:xfrm>
          <a:prstGeom prst="rect">
            <a:avLst/>
          </a:prstGeom>
          <a:noFill/>
          <a:ln cap="flat" cmpd="sng" w="9525">
            <a:solidFill>
              <a:srgbClr val="000000"/>
            </a:solidFill>
            <a:prstDash val="solid"/>
            <a:round/>
            <a:headEnd len="sm" w="sm" type="none"/>
            <a:tailEnd len="sm" w="sm" type="none"/>
          </a:ln>
        </p:spPr>
      </p:sp>
      <p:sp>
        <p:nvSpPr>
          <p:cNvPr id="323" name="Google Shape;323;p14"/>
          <p:cNvSpPr/>
          <p:nvPr/>
        </p:nvSpPr>
        <p:spPr>
          <a:xfrm>
            <a:off x="4261950" y="655175"/>
            <a:ext cx="47256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r">
              <a:lnSpc>
                <a:spcPct val="115000"/>
              </a:lnSpc>
              <a:spcBef>
                <a:spcPts val="0"/>
              </a:spcBef>
              <a:spcAft>
                <a:spcPts val="0"/>
              </a:spcAft>
              <a:buNone/>
            </a:pPr>
            <a:r>
              <a:t/>
            </a:r>
            <a:endParaRPr b="1" sz="1800">
              <a:solidFill>
                <a:srgbClr val="34A853"/>
              </a:solidFill>
              <a:latin typeface="Google Sans"/>
              <a:ea typeface="Google Sans"/>
              <a:cs typeface="Google Sans"/>
              <a:sym typeface="Google Sans"/>
            </a:endParaRPr>
          </a:p>
        </p:txBody>
      </p:sp>
      <p:sp>
        <p:nvSpPr>
          <p:cNvPr id="324" name="Google Shape;324;p14"/>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lvl1pPr indent="0" lvl="0" marL="0" marR="0" rtl="0" algn="r">
              <a:lnSpc>
                <a:spcPct val="115000"/>
              </a:lnSpc>
              <a:spcBef>
                <a:spcPts val="0"/>
              </a:spcBef>
              <a:spcAft>
                <a:spcPts val="0"/>
              </a:spcAft>
              <a:buNone/>
              <a:defRPr sz="1800">
                <a:solidFill>
                  <a:srgbClr val="34A853"/>
                </a:solidFill>
              </a:defRPr>
            </a:lvl1pPr>
            <a:lvl2pPr lvl="1" rtl="0" algn="r">
              <a:spcBef>
                <a:spcPts val="0"/>
              </a:spcBef>
              <a:spcAft>
                <a:spcPts val="0"/>
              </a:spcAft>
              <a:buSzPts val="1400"/>
              <a:buNone/>
              <a:defRPr>
                <a:latin typeface="Roboto"/>
                <a:ea typeface="Roboto"/>
                <a:cs typeface="Roboto"/>
                <a:sym typeface="Roboto"/>
              </a:defRPr>
            </a:lvl2pPr>
            <a:lvl3pPr lvl="2" rtl="0" algn="r">
              <a:spcBef>
                <a:spcPts val="0"/>
              </a:spcBef>
              <a:spcAft>
                <a:spcPts val="0"/>
              </a:spcAft>
              <a:buSzPts val="1400"/>
              <a:buNone/>
              <a:defRPr>
                <a:latin typeface="Roboto"/>
                <a:ea typeface="Roboto"/>
                <a:cs typeface="Roboto"/>
                <a:sym typeface="Roboto"/>
              </a:defRPr>
            </a:lvl3pPr>
            <a:lvl4pPr lvl="3" rtl="0" algn="r">
              <a:spcBef>
                <a:spcPts val="0"/>
              </a:spcBef>
              <a:spcAft>
                <a:spcPts val="0"/>
              </a:spcAft>
              <a:buSzPts val="1400"/>
              <a:buNone/>
              <a:defRPr>
                <a:latin typeface="Roboto"/>
                <a:ea typeface="Roboto"/>
                <a:cs typeface="Roboto"/>
                <a:sym typeface="Roboto"/>
              </a:defRPr>
            </a:lvl4pPr>
            <a:lvl5pPr lvl="4" rtl="0" algn="r">
              <a:spcBef>
                <a:spcPts val="0"/>
              </a:spcBef>
              <a:spcAft>
                <a:spcPts val="0"/>
              </a:spcAft>
              <a:buSzPts val="1400"/>
              <a:buNone/>
              <a:defRPr>
                <a:latin typeface="Roboto"/>
                <a:ea typeface="Roboto"/>
                <a:cs typeface="Roboto"/>
                <a:sym typeface="Roboto"/>
              </a:defRPr>
            </a:lvl5pPr>
            <a:lvl6pPr lvl="5" rtl="0" algn="r">
              <a:spcBef>
                <a:spcPts val="0"/>
              </a:spcBef>
              <a:spcAft>
                <a:spcPts val="0"/>
              </a:spcAft>
              <a:buSzPts val="1400"/>
              <a:buNone/>
              <a:defRPr>
                <a:latin typeface="Roboto"/>
                <a:ea typeface="Roboto"/>
                <a:cs typeface="Roboto"/>
                <a:sym typeface="Roboto"/>
              </a:defRPr>
            </a:lvl6pPr>
            <a:lvl7pPr lvl="6" rtl="0" algn="r">
              <a:spcBef>
                <a:spcPts val="0"/>
              </a:spcBef>
              <a:spcAft>
                <a:spcPts val="0"/>
              </a:spcAft>
              <a:buSzPts val="1400"/>
              <a:buNone/>
              <a:defRPr>
                <a:latin typeface="Roboto"/>
                <a:ea typeface="Roboto"/>
                <a:cs typeface="Roboto"/>
                <a:sym typeface="Roboto"/>
              </a:defRPr>
            </a:lvl7pPr>
            <a:lvl8pPr lvl="7" rtl="0" algn="r">
              <a:spcBef>
                <a:spcPts val="0"/>
              </a:spcBef>
              <a:spcAft>
                <a:spcPts val="0"/>
              </a:spcAft>
              <a:buSzPts val="1400"/>
              <a:buNone/>
              <a:defRPr>
                <a:latin typeface="Roboto"/>
                <a:ea typeface="Roboto"/>
                <a:cs typeface="Roboto"/>
                <a:sym typeface="Roboto"/>
              </a:defRPr>
            </a:lvl8pPr>
            <a:lvl9pPr lvl="8" rtl="0" algn="r">
              <a:spcBef>
                <a:spcPts val="0"/>
              </a:spcBef>
              <a:spcAft>
                <a:spcPts val="0"/>
              </a:spcAft>
              <a:buSzPts val="1400"/>
              <a:buNone/>
              <a:defRPr>
                <a:latin typeface="Roboto"/>
                <a:ea typeface="Roboto"/>
                <a:cs typeface="Roboto"/>
                <a:sym typeface="Roboto"/>
              </a:defRPr>
            </a:lvl9pPr>
          </a:lstStyle>
          <a:p/>
        </p:txBody>
      </p:sp>
      <p:grpSp>
        <p:nvGrpSpPr>
          <p:cNvPr id="325" name="Google Shape;325;p14"/>
          <p:cNvGrpSpPr/>
          <p:nvPr/>
        </p:nvGrpSpPr>
        <p:grpSpPr>
          <a:xfrm>
            <a:off x="-11" y="6441"/>
            <a:ext cx="7401911" cy="4467568"/>
            <a:chOff x="-11" y="6441"/>
            <a:chExt cx="7401911" cy="4467568"/>
          </a:xfrm>
        </p:grpSpPr>
        <p:sp>
          <p:nvSpPr>
            <p:cNvPr id="326" name="Google Shape;326;p14"/>
            <p:cNvSpPr/>
            <p:nvPr/>
          </p:nvSpPr>
          <p:spPr>
            <a:xfrm flipH="1">
              <a:off x="0" y="123678"/>
              <a:ext cx="7401900" cy="4350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grpSp>
          <p:nvGrpSpPr>
            <p:cNvPr id="327" name="Google Shape;327;p14"/>
            <p:cNvGrpSpPr/>
            <p:nvPr/>
          </p:nvGrpSpPr>
          <p:grpSpPr>
            <a:xfrm>
              <a:off x="201301" y="6441"/>
              <a:ext cx="329263" cy="237611"/>
              <a:chOff x="5338993" y="2292967"/>
              <a:chExt cx="619382" cy="446974"/>
            </a:xfrm>
          </p:grpSpPr>
          <p:sp>
            <p:nvSpPr>
              <p:cNvPr id="328" name="Google Shape;328;p14"/>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329" name="Google Shape;329;p14"/>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pic>
          <p:nvPicPr>
            <p:cNvPr id="330" name="Google Shape;330;p14"/>
            <p:cNvPicPr preferRelativeResize="0"/>
            <p:nvPr/>
          </p:nvPicPr>
          <p:blipFill rotWithShape="1">
            <a:blip r:embed="rId2">
              <a:alphaModFix/>
            </a:blip>
            <a:srcRect b="0" l="0" r="0" t="0"/>
            <a:stretch/>
          </p:blipFill>
          <p:spPr>
            <a:xfrm rot="10800000">
              <a:off x="-11" y="2631759"/>
              <a:ext cx="1842275" cy="1842250"/>
            </a:xfrm>
            <a:prstGeom prst="rect">
              <a:avLst/>
            </a:prstGeom>
            <a:noFill/>
            <a:ln>
              <a:noFill/>
            </a:ln>
          </p:spPr>
        </p:pic>
      </p:grpSp>
      <p:grpSp>
        <p:nvGrpSpPr>
          <p:cNvPr id="331" name="Google Shape;331;p14"/>
          <p:cNvGrpSpPr/>
          <p:nvPr/>
        </p:nvGrpSpPr>
        <p:grpSpPr>
          <a:xfrm>
            <a:off x="5457950" y="2247939"/>
            <a:ext cx="3141413" cy="350100"/>
            <a:chOff x="5457950" y="2136096"/>
            <a:chExt cx="3141413" cy="350100"/>
          </a:xfrm>
        </p:grpSpPr>
        <p:grpSp>
          <p:nvGrpSpPr>
            <p:cNvPr id="332" name="Google Shape;332;p14"/>
            <p:cNvGrpSpPr/>
            <p:nvPr/>
          </p:nvGrpSpPr>
          <p:grpSpPr>
            <a:xfrm>
              <a:off x="5457950" y="2136096"/>
              <a:ext cx="3141413" cy="350100"/>
              <a:chOff x="5457950" y="2136096"/>
              <a:chExt cx="3141413" cy="350100"/>
            </a:xfrm>
          </p:grpSpPr>
          <p:sp>
            <p:nvSpPr>
              <p:cNvPr id="333" name="Google Shape;333;p14"/>
              <p:cNvSpPr/>
              <p:nvPr/>
            </p:nvSpPr>
            <p:spPr>
              <a:xfrm>
                <a:off x="5673463" y="21360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34" name="Google Shape;334;p14"/>
              <p:cNvSpPr/>
              <p:nvPr/>
            </p:nvSpPr>
            <p:spPr>
              <a:xfrm>
                <a:off x="5457950" y="2136096"/>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4"/>
            <p:cNvGrpSpPr/>
            <p:nvPr/>
          </p:nvGrpSpPr>
          <p:grpSpPr>
            <a:xfrm rot="10800000">
              <a:off x="5498055" y="2182829"/>
              <a:ext cx="256068" cy="256636"/>
              <a:chOff x="4621000" y="684951"/>
              <a:chExt cx="1461578" cy="1461479"/>
            </a:xfrm>
          </p:grpSpPr>
          <p:sp>
            <p:nvSpPr>
              <p:cNvPr id="336" name="Google Shape;336;p1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8" name="Google Shape;338;p14"/>
          <p:cNvGrpSpPr/>
          <p:nvPr/>
        </p:nvGrpSpPr>
        <p:grpSpPr>
          <a:xfrm>
            <a:off x="5457950" y="3408689"/>
            <a:ext cx="3141413" cy="350100"/>
            <a:chOff x="5457950" y="3062525"/>
            <a:chExt cx="3141413" cy="350100"/>
          </a:xfrm>
        </p:grpSpPr>
        <p:grpSp>
          <p:nvGrpSpPr>
            <p:cNvPr id="339" name="Google Shape;339;p14"/>
            <p:cNvGrpSpPr/>
            <p:nvPr/>
          </p:nvGrpSpPr>
          <p:grpSpPr>
            <a:xfrm>
              <a:off x="5457950" y="3062525"/>
              <a:ext cx="3141413" cy="350100"/>
              <a:chOff x="5457950" y="3062525"/>
              <a:chExt cx="3141413" cy="350100"/>
            </a:xfrm>
          </p:grpSpPr>
          <p:sp>
            <p:nvSpPr>
              <p:cNvPr id="340" name="Google Shape;340;p14"/>
              <p:cNvSpPr/>
              <p:nvPr/>
            </p:nvSpPr>
            <p:spPr>
              <a:xfrm>
                <a:off x="5673463" y="306252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rPr lang="zh-TW" sz="1200">
                    <a:solidFill>
                      <a:srgbClr val="3C4043"/>
                    </a:solidFill>
                    <a:latin typeface="Google Sans"/>
                    <a:ea typeface="Google Sans"/>
                    <a:cs typeface="Google Sans"/>
                    <a:sym typeface="Google Sans"/>
                  </a:rPr>
                  <a:t> </a:t>
                </a:r>
                <a:endParaRPr sz="1200">
                  <a:latin typeface="Google Sans"/>
                  <a:ea typeface="Google Sans"/>
                  <a:cs typeface="Google Sans"/>
                  <a:sym typeface="Google Sans"/>
                </a:endParaRPr>
              </a:p>
            </p:txBody>
          </p:sp>
          <p:sp>
            <p:nvSpPr>
              <p:cNvPr id="341" name="Google Shape;341;p14"/>
              <p:cNvSpPr/>
              <p:nvPr/>
            </p:nvSpPr>
            <p:spPr>
              <a:xfrm>
                <a:off x="5457950" y="306252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14"/>
            <p:cNvGrpSpPr/>
            <p:nvPr/>
          </p:nvGrpSpPr>
          <p:grpSpPr>
            <a:xfrm>
              <a:off x="5498055" y="3109257"/>
              <a:ext cx="256068" cy="256636"/>
              <a:chOff x="4621000" y="684951"/>
              <a:chExt cx="1461578" cy="1461479"/>
            </a:xfrm>
          </p:grpSpPr>
          <p:sp>
            <p:nvSpPr>
              <p:cNvPr id="343" name="Google Shape;343;p1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45" name="Google Shape;345;p14"/>
          <p:cNvGrpSpPr/>
          <p:nvPr/>
        </p:nvGrpSpPr>
        <p:grpSpPr>
          <a:xfrm>
            <a:off x="5450921" y="1667452"/>
            <a:ext cx="3148454" cy="350325"/>
            <a:chOff x="5450921" y="1667452"/>
            <a:chExt cx="3148454" cy="350325"/>
          </a:xfrm>
        </p:grpSpPr>
        <p:grpSp>
          <p:nvGrpSpPr>
            <p:cNvPr id="346" name="Google Shape;346;p14"/>
            <p:cNvGrpSpPr/>
            <p:nvPr/>
          </p:nvGrpSpPr>
          <p:grpSpPr>
            <a:xfrm>
              <a:off x="5457950" y="1667528"/>
              <a:ext cx="3141425" cy="350100"/>
              <a:chOff x="5457950" y="1667528"/>
              <a:chExt cx="3141425" cy="350100"/>
            </a:xfrm>
          </p:grpSpPr>
          <p:sp>
            <p:nvSpPr>
              <p:cNvPr id="347" name="Google Shape;347;p14"/>
              <p:cNvSpPr/>
              <p:nvPr/>
            </p:nvSpPr>
            <p:spPr>
              <a:xfrm>
                <a:off x="5673475" y="166752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48" name="Google Shape;348;p14"/>
              <p:cNvSpPr/>
              <p:nvPr/>
            </p:nvSpPr>
            <p:spPr>
              <a:xfrm>
                <a:off x="5457950" y="1667528"/>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9" name="Google Shape;349;p14"/>
            <p:cNvGrpSpPr/>
            <p:nvPr/>
          </p:nvGrpSpPr>
          <p:grpSpPr>
            <a:xfrm rot="1800271">
              <a:off x="5497924" y="1714280"/>
              <a:ext cx="256033" cy="256669"/>
              <a:chOff x="4621000" y="684951"/>
              <a:chExt cx="1461578" cy="1461479"/>
            </a:xfrm>
          </p:grpSpPr>
          <p:sp>
            <p:nvSpPr>
              <p:cNvPr id="350" name="Google Shape;350;p1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2" name="Google Shape;352;p14"/>
          <p:cNvGrpSpPr/>
          <p:nvPr/>
        </p:nvGrpSpPr>
        <p:grpSpPr>
          <a:xfrm>
            <a:off x="5450921" y="2828202"/>
            <a:ext cx="3148442" cy="350325"/>
            <a:chOff x="5450921" y="2599235"/>
            <a:chExt cx="3148442" cy="350325"/>
          </a:xfrm>
        </p:grpSpPr>
        <p:grpSp>
          <p:nvGrpSpPr>
            <p:cNvPr id="353" name="Google Shape;353;p14"/>
            <p:cNvGrpSpPr/>
            <p:nvPr/>
          </p:nvGrpSpPr>
          <p:grpSpPr>
            <a:xfrm>
              <a:off x="5457950" y="2599311"/>
              <a:ext cx="3141413" cy="350100"/>
              <a:chOff x="5457950" y="2599311"/>
              <a:chExt cx="3141413" cy="350100"/>
            </a:xfrm>
          </p:grpSpPr>
          <p:sp>
            <p:nvSpPr>
              <p:cNvPr id="354" name="Google Shape;354;p14"/>
              <p:cNvSpPr/>
              <p:nvPr/>
            </p:nvSpPr>
            <p:spPr>
              <a:xfrm>
                <a:off x="5673463" y="2599311"/>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55" name="Google Shape;355;p14"/>
              <p:cNvSpPr/>
              <p:nvPr/>
            </p:nvSpPr>
            <p:spPr>
              <a:xfrm>
                <a:off x="5457950" y="2599311"/>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14"/>
            <p:cNvGrpSpPr/>
            <p:nvPr/>
          </p:nvGrpSpPr>
          <p:grpSpPr>
            <a:xfrm rot="-1800271">
              <a:off x="5497924" y="2646063"/>
              <a:ext cx="256033" cy="256669"/>
              <a:chOff x="4621000" y="684951"/>
              <a:chExt cx="1461578" cy="1461479"/>
            </a:xfrm>
          </p:grpSpPr>
          <p:sp>
            <p:nvSpPr>
              <p:cNvPr id="357" name="Google Shape;357;p1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9" name="Google Shape;359;p14"/>
          <p:cNvGrpSpPr/>
          <p:nvPr/>
        </p:nvGrpSpPr>
        <p:grpSpPr>
          <a:xfrm>
            <a:off x="5450921" y="3988952"/>
            <a:ext cx="3148442" cy="350325"/>
            <a:chOff x="5450921" y="4483027"/>
            <a:chExt cx="3148442" cy="350325"/>
          </a:xfrm>
        </p:grpSpPr>
        <p:grpSp>
          <p:nvGrpSpPr>
            <p:cNvPr id="360" name="Google Shape;360;p14"/>
            <p:cNvGrpSpPr/>
            <p:nvPr/>
          </p:nvGrpSpPr>
          <p:grpSpPr>
            <a:xfrm>
              <a:off x="5457950" y="4483103"/>
              <a:ext cx="3141413" cy="350100"/>
              <a:chOff x="5457950" y="4483103"/>
              <a:chExt cx="3141413" cy="350100"/>
            </a:xfrm>
          </p:grpSpPr>
          <p:sp>
            <p:nvSpPr>
              <p:cNvPr id="361" name="Google Shape;361;p14"/>
              <p:cNvSpPr/>
              <p:nvPr/>
            </p:nvSpPr>
            <p:spPr>
              <a:xfrm>
                <a:off x="5673463" y="448310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362" name="Google Shape;362;p14"/>
              <p:cNvSpPr/>
              <p:nvPr/>
            </p:nvSpPr>
            <p:spPr>
              <a:xfrm>
                <a:off x="5457950" y="448310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4"/>
            <p:cNvGrpSpPr/>
            <p:nvPr/>
          </p:nvGrpSpPr>
          <p:grpSpPr>
            <a:xfrm rot="-1800271">
              <a:off x="5497924" y="4529855"/>
              <a:ext cx="256033" cy="256669"/>
              <a:chOff x="4621000" y="684951"/>
              <a:chExt cx="1461578" cy="1461479"/>
            </a:xfrm>
          </p:grpSpPr>
          <p:sp>
            <p:nvSpPr>
              <p:cNvPr id="364" name="Google Shape;364;p14"/>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6" name="Google Shape;366;p14"/>
          <p:cNvSpPr txBox="1"/>
          <p:nvPr>
            <p:ph idx="1" type="subTitle"/>
          </p:nvPr>
        </p:nvSpPr>
        <p:spPr>
          <a:xfrm>
            <a:off x="6119575" y="1705350"/>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67" name="Google Shape;367;p14"/>
          <p:cNvSpPr txBox="1"/>
          <p:nvPr>
            <p:ph idx="3" type="subTitle"/>
          </p:nvPr>
        </p:nvSpPr>
        <p:spPr>
          <a:xfrm>
            <a:off x="6119575" y="2274400"/>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68" name="Google Shape;368;p14"/>
          <p:cNvSpPr txBox="1"/>
          <p:nvPr>
            <p:ph idx="4" type="subTitle"/>
          </p:nvPr>
        </p:nvSpPr>
        <p:spPr>
          <a:xfrm>
            <a:off x="6119575" y="2843442"/>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69" name="Google Shape;369;p14"/>
          <p:cNvSpPr txBox="1"/>
          <p:nvPr>
            <p:ph idx="5" type="subTitle"/>
          </p:nvPr>
        </p:nvSpPr>
        <p:spPr>
          <a:xfrm>
            <a:off x="6119575" y="3412484"/>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70" name="Google Shape;370;p14"/>
          <p:cNvSpPr txBox="1"/>
          <p:nvPr>
            <p:ph idx="6" type="subTitle"/>
          </p:nvPr>
        </p:nvSpPr>
        <p:spPr>
          <a:xfrm>
            <a:off x="6119575" y="3981526"/>
            <a:ext cx="2479800" cy="350100"/>
          </a:xfrm>
          <a:prstGeom prst="rect">
            <a:avLst/>
          </a:prstGeom>
        </p:spPr>
        <p:txBody>
          <a:bodyPr anchorCtr="0" anchor="ctr" bIns="0" lIns="0" spcFirstLastPara="1" rIns="228600" wrap="square" tIns="0">
            <a:noAutofit/>
          </a:bodyPr>
          <a:lstStyle>
            <a:lvl1pPr lvl="0" rtl="0">
              <a:spcBef>
                <a:spcPts val="0"/>
              </a:spcBef>
              <a:spcAft>
                <a:spcPts val="0"/>
              </a:spcAft>
              <a:buSzPts val="1600"/>
              <a:buNone/>
              <a:defRPr sz="12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71" name="Google Shape;371;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 + image 1">
  <p:cSld name="CUSTOM_2_3">
    <p:spTree>
      <p:nvGrpSpPr>
        <p:cNvPr id="372" name="Shape 372"/>
        <p:cNvGrpSpPr/>
        <p:nvPr/>
      </p:nvGrpSpPr>
      <p:grpSpPr>
        <a:xfrm>
          <a:off x="0" y="0"/>
          <a:ext cx="0" cy="0"/>
          <a:chOff x="0" y="0"/>
          <a:chExt cx="0" cy="0"/>
        </a:xfrm>
      </p:grpSpPr>
      <p:sp>
        <p:nvSpPr>
          <p:cNvPr id="373" name="Google Shape;373;p15"/>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74" name="Google Shape;374;p15"/>
          <p:cNvSpPr/>
          <p:nvPr>
            <p:ph idx="2" type="pic"/>
          </p:nvPr>
        </p:nvSpPr>
        <p:spPr>
          <a:xfrm>
            <a:off x="4556150" y="1460625"/>
            <a:ext cx="3903900" cy="3225600"/>
          </a:xfrm>
          <a:prstGeom prst="rect">
            <a:avLst/>
          </a:prstGeom>
          <a:noFill/>
          <a:ln>
            <a:noFill/>
          </a:ln>
        </p:spPr>
      </p:sp>
      <p:sp>
        <p:nvSpPr>
          <p:cNvPr id="375" name="Google Shape;375;p15"/>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376" name="Google Shape;376;p15"/>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377" name="Google Shape;377;p15"/>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378" name="Google Shape;378;p15"/>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15"/>
          <p:cNvGrpSpPr/>
          <p:nvPr/>
        </p:nvGrpSpPr>
        <p:grpSpPr>
          <a:xfrm>
            <a:off x="621232" y="1233673"/>
            <a:ext cx="256068" cy="256636"/>
            <a:chOff x="4621000" y="684951"/>
            <a:chExt cx="1461578" cy="1461479"/>
          </a:xfrm>
        </p:grpSpPr>
        <p:sp>
          <p:nvSpPr>
            <p:cNvPr id="380" name="Google Shape;380;p15"/>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2" name="Google Shape;382;p15"/>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83" name="Google Shape;383;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 + image 2">
  <p:cSld name="CUSTOM_2_3_1">
    <p:spTree>
      <p:nvGrpSpPr>
        <p:cNvPr id="384" name="Shape 384"/>
        <p:cNvGrpSpPr/>
        <p:nvPr/>
      </p:nvGrpSpPr>
      <p:grpSpPr>
        <a:xfrm>
          <a:off x="0" y="0"/>
          <a:ext cx="0" cy="0"/>
          <a:chOff x="0" y="0"/>
          <a:chExt cx="0" cy="0"/>
        </a:xfrm>
      </p:grpSpPr>
      <p:sp>
        <p:nvSpPr>
          <p:cNvPr id="385" name="Google Shape;385;p16"/>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86" name="Google Shape;386;p16"/>
          <p:cNvSpPr/>
          <p:nvPr>
            <p:ph idx="2" type="pic"/>
          </p:nvPr>
        </p:nvSpPr>
        <p:spPr>
          <a:xfrm>
            <a:off x="4556150" y="1460625"/>
            <a:ext cx="3903900" cy="3225600"/>
          </a:xfrm>
          <a:prstGeom prst="rect">
            <a:avLst/>
          </a:prstGeom>
          <a:noFill/>
          <a:ln>
            <a:noFill/>
          </a:ln>
        </p:spPr>
      </p:sp>
      <p:sp>
        <p:nvSpPr>
          <p:cNvPr id="387" name="Google Shape;387;p16"/>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388" name="Google Shape;388;p16"/>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389" name="Google Shape;389;p16"/>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390" name="Google Shape;390;p16"/>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6"/>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392" name="Google Shape;392;p16"/>
          <p:cNvGrpSpPr/>
          <p:nvPr/>
        </p:nvGrpSpPr>
        <p:grpSpPr>
          <a:xfrm rot="5400000">
            <a:off x="620935" y="1237399"/>
            <a:ext cx="256653" cy="256051"/>
            <a:chOff x="4621000" y="684951"/>
            <a:chExt cx="1461578" cy="1461479"/>
          </a:xfrm>
        </p:grpSpPr>
        <p:sp>
          <p:nvSpPr>
            <p:cNvPr id="393" name="Google Shape;393;p1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394" name="Google Shape;394;p1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
        <p:nvSpPr>
          <p:cNvPr id="395" name="Google Shape;395;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 + image 3">
  <p:cSld name="CUSTOM_2_3_1_1">
    <p:spTree>
      <p:nvGrpSpPr>
        <p:cNvPr id="396" name="Shape 396"/>
        <p:cNvGrpSpPr/>
        <p:nvPr/>
      </p:nvGrpSpPr>
      <p:grpSpPr>
        <a:xfrm>
          <a:off x="0" y="0"/>
          <a:ext cx="0" cy="0"/>
          <a:chOff x="0" y="0"/>
          <a:chExt cx="0" cy="0"/>
        </a:xfrm>
      </p:grpSpPr>
      <p:sp>
        <p:nvSpPr>
          <p:cNvPr id="397" name="Google Shape;397;p17"/>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98" name="Google Shape;398;p17"/>
          <p:cNvSpPr/>
          <p:nvPr>
            <p:ph idx="2" type="pic"/>
          </p:nvPr>
        </p:nvSpPr>
        <p:spPr>
          <a:xfrm>
            <a:off x="4556150" y="1460625"/>
            <a:ext cx="3903900" cy="3225600"/>
          </a:xfrm>
          <a:prstGeom prst="rect">
            <a:avLst/>
          </a:prstGeom>
          <a:noFill/>
          <a:ln>
            <a:noFill/>
          </a:ln>
        </p:spPr>
      </p:sp>
      <p:sp>
        <p:nvSpPr>
          <p:cNvPr id="399" name="Google Shape;399;p17"/>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00" name="Google Shape;400;p17"/>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01" name="Google Shape;401;p17"/>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02" name="Google Shape;402;p17"/>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404" name="Google Shape;404;p17"/>
          <p:cNvGrpSpPr/>
          <p:nvPr/>
        </p:nvGrpSpPr>
        <p:grpSpPr>
          <a:xfrm rot="1799746">
            <a:off x="633751" y="1237378"/>
            <a:ext cx="256686" cy="256016"/>
            <a:chOff x="4621000" y="684951"/>
            <a:chExt cx="1461578" cy="1461479"/>
          </a:xfrm>
        </p:grpSpPr>
        <p:sp>
          <p:nvSpPr>
            <p:cNvPr id="405" name="Google Shape;405;p17"/>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06" name="Google Shape;406;p17"/>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
        <p:nvSpPr>
          <p:cNvPr id="407" name="Google Shape;407;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 + image 4">
  <p:cSld name="CUSTOM_2_3_1_1_1">
    <p:spTree>
      <p:nvGrpSpPr>
        <p:cNvPr id="408" name="Shape 408"/>
        <p:cNvGrpSpPr/>
        <p:nvPr/>
      </p:nvGrpSpPr>
      <p:grpSpPr>
        <a:xfrm>
          <a:off x="0" y="0"/>
          <a:ext cx="0" cy="0"/>
          <a:chOff x="0" y="0"/>
          <a:chExt cx="0" cy="0"/>
        </a:xfrm>
      </p:grpSpPr>
      <p:sp>
        <p:nvSpPr>
          <p:cNvPr id="409" name="Google Shape;409;p18"/>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10" name="Google Shape;410;p18"/>
          <p:cNvSpPr/>
          <p:nvPr>
            <p:ph idx="2" type="pic"/>
          </p:nvPr>
        </p:nvSpPr>
        <p:spPr>
          <a:xfrm>
            <a:off x="4556150" y="1460625"/>
            <a:ext cx="3903900" cy="3225600"/>
          </a:xfrm>
          <a:prstGeom prst="rect">
            <a:avLst/>
          </a:prstGeom>
          <a:noFill/>
          <a:ln>
            <a:noFill/>
          </a:ln>
        </p:spPr>
      </p:sp>
      <p:sp>
        <p:nvSpPr>
          <p:cNvPr id="411" name="Google Shape;411;p18"/>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12" name="Google Shape;412;p18"/>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13" name="Google Shape;413;p18"/>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14" name="Google Shape;414;p18"/>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416" name="Google Shape;416;p18"/>
          <p:cNvGrpSpPr/>
          <p:nvPr/>
        </p:nvGrpSpPr>
        <p:grpSpPr>
          <a:xfrm rot="-1800271">
            <a:off x="621102" y="1233693"/>
            <a:ext cx="256033" cy="256669"/>
            <a:chOff x="4621000" y="684951"/>
            <a:chExt cx="1461578" cy="1461479"/>
          </a:xfrm>
        </p:grpSpPr>
        <p:sp>
          <p:nvSpPr>
            <p:cNvPr id="417" name="Google Shape;417;p18"/>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8"/>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9" name="Google Shape;419;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 + image 5">
  <p:cSld name="CUSTOM_2_3_1_1_1_1">
    <p:spTree>
      <p:nvGrpSpPr>
        <p:cNvPr id="420" name="Shape 420"/>
        <p:cNvGrpSpPr/>
        <p:nvPr/>
      </p:nvGrpSpPr>
      <p:grpSpPr>
        <a:xfrm>
          <a:off x="0" y="0"/>
          <a:ext cx="0" cy="0"/>
          <a:chOff x="0" y="0"/>
          <a:chExt cx="0" cy="0"/>
        </a:xfrm>
      </p:grpSpPr>
      <p:sp>
        <p:nvSpPr>
          <p:cNvPr id="421" name="Google Shape;421;p19"/>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22" name="Google Shape;422;p19"/>
          <p:cNvSpPr/>
          <p:nvPr>
            <p:ph idx="2" type="pic"/>
          </p:nvPr>
        </p:nvSpPr>
        <p:spPr>
          <a:xfrm>
            <a:off x="4556150" y="1460625"/>
            <a:ext cx="3903900" cy="3225600"/>
          </a:xfrm>
          <a:prstGeom prst="rect">
            <a:avLst/>
          </a:prstGeom>
          <a:noFill/>
          <a:ln>
            <a:noFill/>
          </a:ln>
        </p:spPr>
      </p:sp>
      <p:sp>
        <p:nvSpPr>
          <p:cNvPr id="423" name="Google Shape;423;p19"/>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24" name="Google Shape;424;p19"/>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25" name="Google Shape;425;p19"/>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26" name="Google Shape;426;p19"/>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428" name="Google Shape;428;p19"/>
          <p:cNvGrpSpPr/>
          <p:nvPr/>
        </p:nvGrpSpPr>
        <p:grpSpPr>
          <a:xfrm>
            <a:off x="620935" y="1237399"/>
            <a:ext cx="256653" cy="256051"/>
            <a:chOff x="4621000" y="684951"/>
            <a:chExt cx="1461578" cy="1461479"/>
          </a:xfrm>
        </p:grpSpPr>
        <p:sp>
          <p:nvSpPr>
            <p:cNvPr id="429" name="Google Shape;429;p19"/>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30" name="Google Shape;430;p19"/>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
        <p:nvSpPr>
          <p:cNvPr id="431" name="Google Shape;431;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 + image 6">
  <p:cSld name="CUSTOM_2_3_1_1_1_2">
    <p:spTree>
      <p:nvGrpSpPr>
        <p:cNvPr id="432" name="Shape 432"/>
        <p:cNvGrpSpPr/>
        <p:nvPr/>
      </p:nvGrpSpPr>
      <p:grpSpPr>
        <a:xfrm>
          <a:off x="0" y="0"/>
          <a:ext cx="0" cy="0"/>
          <a:chOff x="0" y="0"/>
          <a:chExt cx="0" cy="0"/>
        </a:xfrm>
      </p:grpSpPr>
      <p:sp>
        <p:nvSpPr>
          <p:cNvPr id="433" name="Google Shape;433;p20"/>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34" name="Google Shape;434;p20"/>
          <p:cNvSpPr/>
          <p:nvPr>
            <p:ph idx="2" type="pic"/>
          </p:nvPr>
        </p:nvSpPr>
        <p:spPr>
          <a:xfrm>
            <a:off x="4556150" y="1460625"/>
            <a:ext cx="3903900" cy="3225600"/>
          </a:xfrm>
          <a:prstGeom prst="rect">
            <a:avLst/>
          </a:prstGeom>
          <a:noFill/>
          <a:ln>
            <a:noFill/>
          </a:ln>
        </p:spPr>
      </p:sp>
      <p:sp>
        <p:nvSpPr>
          <p:cNvPr id="435" name="Google Shape;435;p20"/>
          <p:cNvSpPr/>
          <p:nvPr/>
        </p:nvSpPr>
        <p:spPr>
          <a:xfrm>
            <a:off x="528150" y="4265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436" name="Google Shape;436;p20"/>
          <p:cNvSpPr txBox="1"/>
          <p:nvPr>
            <p:ph type="title"/>
          </p:nvPr>
        </p:nvSpPr>
        <p:spPr>
          <a:xfrm>
            <a:off x="761950" y="426600"/>
            <a:ext cx="5444400" cy="508500"/>
          </a:xfrm>
          <a:prstGeom prst="rect">
            <a:avLst/>
          </a:prstGeom>
        </p:spPr>
        <p:txBody>
          <a:bodyPr anchorCtr="0" anchor="b" bIns="0" lIns="0" spcFirstLastPara="1" rIns="228600" wrap="square" tIns="0">
            <a:noAutofit/>
          </a:bodyPr>
          <a:lstStyle>
            <a:lvl1pPr indent="0" lvl="0" marL="0" marR="0" rtl="0" algn="l">
              <a:lnSpc>
                <a:spcPct val="115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437" name="Google Shape;437;p20"/>
          <p:cNvSpPr/>
          <p:nvPr/>
        </p:nvSpPr>
        <p:spPr>
          <a:xfrm>
            <a:off x="782476" y="119037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b="1" sz="1800">
              <a:latin typeface="Google Sans"/>
              <a:ea typeface="Google Sans"/>
              <a:cs typeface="Google Sans"/>
              <a:sym typeface="Google Sans"/>
            </a:endParaRPr>
          </a:p>
        </p:txBody>
      </p:sp>
      <p:sp>
        <p:nvSpPr>
          <p:cNvPr id="438" name="Google Shape;438;p20"/>
          <p:cNvSpPr/>
          <p:nvPr/>
        </p:nvSpPr>
        <p:spPr>
          <a:xfrm>
            <a:off x="581150" y="1190375"/>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txBox="1"/>
          <p:nvPr>
            <p:ph idx="3" type="subTitle"/>
          </p:nvPr>
        </p:nvSpPr>
        <p:spPr>
          <a:xfrm>
            <a:off x="1816000" y="1190375"/>
            <a:ext cx="1892400" cy="350100"/>
          </a:xfrm>
          <a:prstGeom prst="rect">
            <a:avLst/>
          </a:prstGeom>
        </p:spPr>
        <p:txBody>
          <a:bodyPr anchorCtr="0" anchor="t" bIns="0" lIns="0" spcFirstLastPara="1" rIns="228600" wrap="square" tIns="0">
            <a:noAutofit/>
          </a:bodyPr>
          <a:lstStyle>
            <a:lvl1pPr lvl="0" rtl="0">
              <a:spcBef>
                <a:spcPts val="0"/>
              </a:spcBef>
              <a:spcAft>
                <a:spcPts val="0"/>
              </a:spcAft>
              <a:buSzPts val="1600"/>
              <a:buNone/>
              <a:defRPr b="1" sz="18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grpSp>
        <p:nvGrpSpPr>
          <p:cNvPr id="440" name="Google Shape;440;p20"/>
          <p:cNvGrpSpPr/>
          <p:nvPr/>
        </p:nvGrpSpPr>
        <p:grpSpPr>
          <a:xfrm rot="10800000">
            <a:off x="634056" y="1237114"/>
            <a:ext cx="256068" cy="256636"/>
            <a:chOff x="4621000" y="684951"/>
            <a:chExt cx="1461578" cy="1461479"/>
          </a:xfrm>
        </p:grpSpPr>
        <p:sp>
          <p:nvSpPr>
            <p:cNvPr id="441" name="Google Shape;441;p20"/>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sp>
          <p:nvSpPr>
            <p:cNvPr id="442" name="Google Shape;442;p20"/>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p>
          </p:txBody>
        </p:sp>
      </p:grpSp>
      <p:sp>
        <p:nvSpPr>
          <p:cNvPr id="443" name="Google Shape;443;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 photo">
  <p:cSld name="CUSTOM_1">
    <p:spTree>
      <p:nvGrpSpPr>
        <p:cNvPr id="38" name="Shape 38"/>
        <p:cNvGrpSpPr/>
        <p:nvPr/>
      </p:nvGrpSpPr>
      <p:grpSpPr>
        <a:xfrm>
          <a:off x="0" y="0"/>
          <a:ext cx="0" cy="0"/>
          <a:chOff x="0" y="0"/>
          <a:chExt cx="0" cy="0"/>
        </a:xfrm>
      </p:grpSpPr>
      <p:sp>
        <p:nvSpPr>
          <p:cNvPr id="39" name="Google Shape;39;p3"/>
          <p:cNvSpPr/>
          <p:nvPr>
            <p:ph idx="2" type="pic"/>
          </p:nvPr>
        </p:nvSpPr>
        <p:spPr>
          <a:xfrm>
            <a:off x="5546100" y="1161825"/>
            <a:ext cx="3131700" cy="3131700"/>
          </a:xfrm>
          <a:prstGeom prst="roundRect">
            <a:avLst>
              <a:gd fmla="val 16667" name="adj"/>
            </a:avLst>
          </a:prstGeom>
          <a:noFill/>
          <a:ln>
            <a:noFill/>
          </a:ln>
        </p:spPr>
      </p:sp>
      <p:sp>
        <p:nvSpPr>
          <p:cNvPr id="40" name="Google Shape;40;p3"/>
          <p:cNvSpPr txBox="1"/>
          <p:nvPr>
            <p:ph type="title"/>
          </p:nvPr>
        </p:nvSpPr>
        <p:spPr>
          <a:xfrm>
            <a:off x="761950" y="2248025"/>
            <a:ext cx="6567300" cy="2069400"/>
          </a:xfrm>
          <a:prstGeom prst="rect">
            <a:avLst/>
          </a:prstGeom>
        </p:spPr>
        <p:txBody>
          <a:bodyPr anchorCtr="0" anchor="t" bIns="91425" lIns="91425" spcFirstLastPara="1" rIns="3623550" wrap="square" tIns="91425">
            <a:noAutofit/>
          </a:bodyPr>
          <a:lstStyle>
            <a:lvl1pPr indent="0" lvl="0" marL="0" marR="0" rtl="0" algn="l">
              <a:lnSpc>
                <a:spcPct val="100000"/>
              </a:lnSpc>
              <a:spcBef>
                <a:spcPts val="0"/>
              </a:spcBef>
              <a:spcAft>
                <a:spcPts val="0"/>
              </a:spcAft>
              <a:buNone/>
              <a:defRPr b="0" sz="2800">
                <a:solidFill>
                  <a:srgbClr val="3C4043"/>
                </a:solidFill>
                <a:latin typeface="Trebuchet MS"/>
                <a:ea typeface="Trebuchet MS"/>
                <a:cs typeface="Trebuchet MS"/>
                <a:sym typeface="Trebuchet MS"/>
              </a:defRPr>
            </a:lvl1pPr>
            <a:lvl2pPr lvl="1" rtl="0">
              <a:spcBef>
                <a:spcPts val="250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41" name="Google Shape;41;p3"/>
          <p:cNvGrpSpPr/>
          <p:nvPr/>
        </p:nvGrpSpPr>
        <p:grpSpPr>
          <a:xfrm>
            <a:off x="533227" y="1450691"/>
            <a:ext cx="1901482" cy="221568"/>
            <a:chOff x="3468688" y="1319213"/>
            <a:chExt cx="6489700" cy="757238"/>
          </a:xfrm>
        </p:grpSpPr>
        <p:sp>
          <p:nvSpPr>
            <p:cNvPr id="42" name="Google Shape;42;p3"/>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3" name="Google Shape;43;p3"/>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4" name="Google Shape;44;p3"/>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5" name="Google Shape;45;p3"/>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6" name="Google Shape;46;p3"/>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7" name="Google Shape;47;p3"/>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3"/>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49" name="Google Shape;49;p3"/>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0" name="Google Shape;50;p3"/>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1" name="Google Shape;51;p3"/>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2" name="Google Shape;52;p3"/>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3" name="Google Shape;53;p3"/>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3"/>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5" name="Google Shape;55;p3"/>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3"/>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7" name="Google Shape;57;p3"/>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3"/>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59" name="Google Shape;59;p3"/>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0" name="Google Shape;60;p3"/>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5F6368"/>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pic>
        <p:nvPicPr>
          <p:cNvPr id="61" name="Google Shape;61;p3"/>
          <p:cNvPicPr preferRelativeResize="0"/>
          <p:nvPr/>
        </p:nvPicPr>
        <p:blipFill>
          <a:blip r:embed="rId2">
            <a:alphaModFix/>
          </a:blip>
          <a:stretch>
            <a:fillRect/>
          </a:stretch>
        </p:blipFill>
        <p:spPr>
          <a:xfrm>
            <a:off x="2838050" y="779300"/>
            <a:ext cx="1402600" cy="1402600"/>
          </a:xfrm>
          <a:prstGeom prst="rect">
            <a:avLst/>
          </a:prstGeom>
          <a:noFill/>
          <a:ln>
            <a:noFill/>
          </a:ln>
        </p:spPr>
      </p:pic>
      <p:sp>
        <p:nvSpPr>
          <p:cNvPr id="62" name="Google Shape;62;p3"/>
          <p:cNvSpPr txBox="1"/>
          <p:nvPr/>
        </p:nvSpPr>
        <p:spPr>
          <a:xfrm>
            <a:off x="783950" y="3977125"/>
            <a:ext cx="734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latin typeface="Roboto"/>
                <a:ea typeface="Roboto"/>
                <a:cs typeface="Roboto"/>
                <a:sym typeface="Roboto"/>
              </a:rPr>
              <a:t>By GTrainers.org</a:t>
            </a:r>
            <a:endParaRPr>
              <a:latin typeface="Roboto"/>
              <a:ea typeface="Roboto"/>
              <a:cs typeface="Roboto"/>
              <a:sym typeface="Roboto"/>
            </a:endParaRPr>
          </a:p>
        </p:txBody>
      </p:sp>
      <p:cxnSp>
        <p:nvCxnSpPr>
          <p:cNvPr id="63" name="Google Shape;63;p3"/>
          <p:cNvCxnSpPr/>
          <p:nvPr/>
        </p:nvCxnSpPr>
        <p:spPr>
          <a:xfrm flipH="1" rot="10800000">
            <a:off x="3738350" y="4379678"/>
            <a:ext cx="5481900" cy="11100"/>
          </a:xfrm>
          <a:prstGeom prst="straightConnector1">
            <a:avLst/>
          </a:prstGeom>
          <a:noFill/>
          <a:ln cap="flat" cmpd="sng" w="19050">
            <a:solidFill>
              <a:srgbClr val="BDC1C6"/>
            </a:solidFill>
            <a:prstDash val="solid"/>
            <a:round/>
            <a:headEnd len="med" w="med" type="none"/>
            <a:tailEnd len="med" w="med" type="none"/>
          </a:ln>
        </p:spPr>
      </p:cxnSp>
      <p:sp>
        <p:nvSpPr>
          <p:cNvPr id="64" name="Google Shape;64;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
  <p:cSld name="CUSTOM_6">
    <p:spTree>
      <p:nvGrpSpPr>
        <p:cNvPr id="444" name="Shape 444"/>
        <p:cNvGrpSpPr/>
        <p:nvPr/>
      </p:nvGrpSpPr>
      <p:grpSpPr>
        <a:xfrm>
          <a:off x="0" y="0"/>
          <a:ext cx="0" cy="0"/>
          <a:chOff x="0" y="0"/>
          <a:chExt cx="0" cy="0"/>
        </a:xfrm>
      </p:grpSpPr>
      <p:grpSp>
        <p:nvGrpSpPr>
          <p:cNvPr id="445" name="Google Shape;445;p21"/>
          <p:cNvGrpSpPr/>
          <p:nvPr/>
        </p:nvGrpSpPr>
        <p:grpSpPr>
          <a:xfrm>
            <a:off x="4810174" y="2075840"/>
            <a:ext cx="4728201" cy="2354394"/>
            <a:chOff x="4810174" y="2075840"/>
            <a:chExt cx="4728201" cy="2354394"/>
          </a:xfrm>
        </p:grpSpPr>
        <p:pic>
          <p:nvPicPr>
            <p:cNvPr id="446" name="Google Shape;446;p21"/>
            <p:cNvPicPr preferRelativeResize="0"/>
            <p:nvPr/>
          </p:nvPicPr>
          <p:blipFill>
            <a:blip r:embed="rId2">
              <a:alphaModFix/>
            </a:blip>
            <a:stretch>
              <a:fillRect/>
            </a:stretch>
          </p:blipFill>
          <p:spPr>
            <a:xfrm>
              <a:off x="5042412" y="3134478"/>
              <a:ext cx="510850" cy="822697"/>
            </a:xfrm>
            <a:prstGeom prst="rect">
              <a:avLst/>
            </a:prstGeom>
            <a:noFill/>
            <a:ln>
              <a:noFill/>
            </a:ln>
          </p:spPr>
        </p:pic>
        <p:sp>
          <p:nvSpPr>
            <p:cNvPr id="447" name="Google Shape;447;p21"/>
            <p:cNvSpPr/>
            <p:nvPr/>
          </p:nvSpPr>
          <p:spPr>
            <a:xfrm>
              <a:off x="4810174" y="2075840"/>
              <a:ext cx="822671" cy="822700"/>
            </a:xfrm>
            <a:custGeom>
              <a:rect b="b" l="l" r="r" t="t"/>
              <a:pathLst>
                <a:path extrusionOk="0" h="1045" w="1045">
                  <a:moveTo>
                    <a:pt x="522" y="462"/>
                  </a:moveTo>
                  <a:cubicBezTo>
                    <a:pt x="491" y="462"/>
                    <a:pt x="466" y="488"/>
                    <a:pt x="466" y="519"/>
                  </a:cubicBezTo>
                  <a:cubicBezTo>
                    <a:pt x="466" y="550"/>
                    <a:pt x="491" y="575"/>
                    <a:pt x="522" y="575"/>
                  </a:cubicBezTo>
                  <a:cubicBezTo>
                    <a:pt x="553" y="575"/>
                    <a:pt x="578" y="550"/>
                    <a:pt x="578" y="519"/>
                  </a:cubicBezTo>
                  <a:cubicBezTo>
                    <a:pt x="581" y="491"/>
                    <a:pt x="556" y="462"/>
                    <a:pt x="522" y="462"/>
                  </a:cubicBezTo>
                  <a:close/>
                  <a:moveTo>
                    <a:pt x="522" y="0"/>
                  </a:moveTo>
                  <a:cubicBezTo>
                    <a:pt x="234" y="0"/>
                    <a:pt x="0" y="234"/>
                    <a:pt x="0" y="522"/>
                  </a:cubicBezTo>
                  <a:cubicBezTo>
                    <a:pt x="0" y="810"/>
                    <a:pt x="234" y="1044"/>
                    <a:pt x="522" y="1044"/>
                  </a:cubicBezTo>
                  <a:cubicBezTo>
                    <a:pt x="810" y="1044"/>
                    <a:pt x="1044" y="810"/>
                    <a:pt x="1044" y="522"/>
                  </a:cubicBezTo>
                  <a:cubicBezTo>
                    <a:pt x="1044" y="234"/>
                    <a:pt x="813" y="0"/>
                    <a:pt x="522" y="0"/>
                  </a:cubicBezTo>
                  <a:close/>
                  <a:moveTo>
                    <a:pt x="638" y="635"/>
                  </a:moveTo>
                  <a:lnTo>
                    <a:pt x="209" y="835"/>
                  </a:lnTo>
                  <a:lnTo>
                    <a:pt x="409" y="406"/>
                  </a:lnTo>
                  <a:lnTo>
                    <a:pt x="838" y="206"/>
                  </a:lnTo>
                  <a:lnTo>
                    <a:pt x="638" y="635"/>
                  </a:lnTo>
                  <a:close/>
                </a:path>
              </a:pathLst>
            </a:custGeom>
            <a:solidFill>
              <a:srgbClr val="FFFFFF"/>
            </a:solidFill>
            <a:ln>
              <a:noFill/>
            </a:ln>
            <a:effectLst>
              <a:outerShdw blurRad="171450" rotWithShape="0" algn="bl" dir="5400000" dist="76200">
                <a:srgbClr val="000000">
                  <a:alpha val="10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sz="1800">
                <a:latin typeface="Calibri"/>
                <a:ea typeface="Calibri"/>
                <a:cs typeface="Calibri"/>
                <a:sym typeface="Calibri"/>
              </a:endParaRPr>
            </a:p>
          </p:txBody>
        </p:sp>
        <p:grpSp>
          <p:nvGrpSpPr>
            <p:cNvPr id="448" name="Google Shape;448;p21"/>
            <p:cNvGrpSpPr/>
            <p:nvPr/>
          </p:nvGrpSpPr>
          <p:grpSpPr>
            <a:xfrm>
              <a:off x="5357188" y="2605944"/>
              <a:ext cx="2788501" cy="1351232"/>
              <a:chOff x="5357188" y="2605944"/>
              <a:chExt cx="2788501" cy="1351232"/>
            </a:xfrm>
          </p:grpSpPr>
          <p:sp>
            <p:nvSpPr>
              <p:cNvPr id="449" name="Google Shape;449;p21"/>
              <p:cNvSpPr/>
              <p:nvPr/>
            </p:nvSpPr>
            <p:spPr>
              <a:xfrm flipH="1">
                <a:off x="5380300" y="2694677"/>
                <a:ext cx="1644600" cy="1196700"/>
              </a:xfrm>
              <a:prstGeom prst="parallelogram">
                <a:avLst>
                  <a:gd fmla="val 5055"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0" name="Google Shape;450;p21"/>
              <p:cNvPicPr preferRelativeResize="0"/>
              <p:nvPr/>
            </p:nvPicPr>
            <p:blipFill>
              <a:blip r:embed="rId3">
                <a:alphaModFix/>
              </a:blip>
              <a:stretch>
                <a:fillRect/>
              </a:stretch>
            </p:blipFill>
            <p:spPr>
              <a:xfrm>
                <a:off x="5357188" y="2605944"/>
                <a:ext cx="2788501" cy="1351232"/>
              </a:xfrm>
              <a:prstGeom prst="rect">
                <a:avLst/>
              </a:prstGeom>
              <a:noFill/>
              <a:ln>
                <a:noFill/>
              </a:ln>
            </p:spPr>
          </p:pic>
        </p:grpSp>
        <p:pic>
          <p:nvPicPr>
            <p:cNvPr id="451" name="Google Shape;451;p21"/>
            <p:cNvPicPr preferRelativeResize="0"/>
            <p:nvPr/>
          </p:nvPicPr>
          <p:blipFill>
            <a:blip r:embed="rId4">
              <a:alphaModFix/>
            </a:blip>
            <a:stretch>
              <a:fillRect/>
            </a:stretch>
          </p:blipFill>
          <p:spPr>
            <a:xfrm rot="2281903">
              <a:off x="7685184" y="3572843"/>
              <a:ext cx="854140" cy="664858"/>
            </a:xfrm>
            <a:prstGeom prst="rect">
              <a:avLst/>
            </a:prstGeom>
            <a:noFill/>
            <a:ln>
              <a:noFill/>
            </a:ln>
          </p:spPr>
        </p:pic>
        <p:grpSp>
          <p:nvGrpSpPr>
            <p:cNvPr id="452" name="Google Shape;452;p21"/>
            <p:cNvGrpSpPr/>
            <p:nvPr/>
          </p:nvGrpSpPr>
          <p:grpSpPr>
            <a:xfrm>
              <a:off x="6096925" y="2917883"/>
              <a:ext cx="1560450" cy="736625"/>
              <a:chOff x="5971225" y="2875522"/>
              <a:chExt cx="1560450" cy="736625"/>
            </a:xfrm>
          </p:grpSpPr>
          <p:pic>
            <p:nvPicPr>
              <p:cNvPr id="453" name="Google Shape;453;p21"/>
              <p:cNvPicPr preferRelativeResize="0"/>
              <p:nvPr/>
            </p:nvPicPr>
            <p:blipFill>
              <a:blip r:embed="rId5">
                <a:alphaModFix/>
              </a:blip>
              <a:stretch>
                <a:fillRect/>
              </a:stretch>
            </p:blipFill>
            <p:spPr>
              <a:xfrm>
                <a:off x="5971225" y="2875522"/>
                <a:ext cx="1560450" cy="736625"/>
              </a:xfrm>
              <a:prstGeom prst="rect">
                <a:avLst/>
              </a:prstGeom>
              <a:noFill/>
              <a:ln>
                <a:noFill/>
              </a:ln>
            </p:spPr>
          </p:pic>
          <p:sp>
            <p:nvSpPr>
              <p:cNvPr id="454" name="Google Shape;454;p21"/>
              <p:cNvSpPr/>
              <p:nvPr/>
            </p:nvSpPr>
            <p:spPr>
              <a:xfrm>
                <a:off x="7095273" y="3200176"/>
                <a:ext cx="224451" cy="162775"/>
              </a:xfrm>
              <a:custGeom>
                <a:rect b="b" l="l" r="r" t="t"/>
                <a:pathLst>
                  <a:path extrusionOk="0" h="836" w="1155">
                    <a:moveTo>
                      <a:pt x="942" y="209"/>
                    </a:moveTo>
                    <a:lnTo>
                      <a:pt x="734" y="418"/>
                    </a:lnTo>
                    <a:lnTo>
                      <a:pt x="892" y="418"/>
                    </a:lnTo>
                    <a:cubicBezTo>
                      <a:pt x="892" y="590"/>
                      <a:pt x="751" y="731"/>
                      <a:pt x="578" y="731"/>
                    </a:cubicBezTo>
                    <a:cubicBezTo>
                      <a:pt x="525" y="731"/>
                      <a:pt x="477" y="717"/>
                      <a:pt x="432" y="694"/>
                    </a:cubicBezTo>
                    <a:lnTo>
                      <a:pt x="355" y="770"/>
                    </a:lnTo>
                    <a:cubicBezTo>
                      <a:pt x="420" y="810"/>
                      <a:pt x="497" y="835"/>
                      <a:pt x="578" y="835"/>
                    </a:cubicBezTo>
                    <a:cubicBezTo>
                      <a:pt x="810" y="835"/>
                      <a:pt x="996" y="649"/>
                      <a:pt x="996" y="418"/>
                    </a:cubicBezTo>
                    <a:lnTo>
                      <a:pt x="1154" y="418"/>
                    </a:lnTo>
                    <a:lnTo>
                      <a:pt x="942" y="209"/>
                    </a:lnTo>
                    <a:close/>
                    <a:moveTo>
                      <a:pt x="262" y="418"/>
                    </a:moveTo>
                    <a:cubicBezTo>
                      <a:pt x="262" y="245"/>
                      <a:pt x="403" y="104"/>
                      <a:pt x="576" y="104"/>
                    </a:cubicBezTo>
                    <a:cubicBezTo>
                      <a:pt x="629" y="104"/>
                      <a:pt x="677" y="118"/>
                      <a:pt x="722" y="141"/>
                    </a:cubicBezTo>
                    <a:lnTo>
                      <a:pt x="799" y="65"/>
                    </a:lnTo>
                    <a:cubicBezTo>
                      <a:pt x="734" y="25"/>
                      <a:pt x="657" y="0"/>
                      <a:pt x="576" y="0"/>
                    </a:cubicBezTo>
                    <a:cubicBezTo>
                      <a:pt x="344" y="0"/>
                      <a:pt x="158" y="186"/>
                      <a:pt x="158" y="418"/>
                    </a:cubicBezTo>
                    <a:lnTo>
                      <a:pt x="0" y="418"/>
                    </a:lnTo>
                    <a:lnTo>
                      <a:pt x="209" y="626"/>
                    </a:lnTo>
                    <a:lnTo>
                      <a:pt x="418" y="418"/>
                    </a:lnTo>
                    <a:lnTo>
                      <a:pt x="262" y="418"/>
                    </a:lnTo>
                    <a:close/>
                  </a:path>
                </a:pathLst>
              </a:custGeom>
              <a:solidFill>
                <a:srgbClr val="4285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pic>
            <p:nvPicPr>
              <p:cNvPr id="455" name="Google Shape;455;p21"/>
              <p:cNvPicPr preferRelativeResize="0"/>
              <p:nvPr/>
            </p:nvPicPr>
            <p:blipFill>
              <a:blip r:embed="rId6">
                <a:alphaModFix/>
              </a:blip>
              <a:stretch>
                <a:fillRect/>
              </a:stretch>
            </p:blipFill>
            <p:spPr>
              <a:xfrm>
                <a:off x="6308171" y="3156350"/>
                <a:ext cx="349975" cy="324500"/>
              </a:xfrm>
              <a:prstGeom prst="rect">
                <a:avLst/>
              </a:prstGeom>
              <a:noFill/>
              <a:ln>
                <a:noFill/>
              </a:ln>
            </p:spPr>
          </p:pic>
        </p:grpSp>
        <p:cxnSp>
          <p:nvCxnSpPr>
            <p:cNvPr id="456" name="Google Shape;456;p21"/>
            <p:cNvCxnSpPr/>
            <p:nvPr/>
          </p:nvCxnSpPr>
          <p:spPr>
            <a:xfrm>
              <a:off x="4829275" y="3957175"/>
              <a:ext cx="4709100" cy="0"/>
            </a:xfrm>
            <a:prstGeom prst="straightConnector1">
              <a:avLst/>
            </a:prstGeom>
            <a:noFill/>
            <a:ln cap="flat" cmpd="sng" w="19050">
              <a:solidFill>
                <a:srgbClr val="EFEFEF"/>
              </a:solidFill>
              <a:prstDash val="solid"/>
              <a:round/>
              <a:headEnd len="med" w="med" type="none"/>
              <a:tailEnd len="med" w="med" type="none"/>
            </a:ln>
          </p:spPr>
        </p:cxnSp>
      </p:grpSp>
      <p:sp>
        <p:nvSpPr>
          <p:cNvPr id="457" name="Google Shape;457;p21"/>
          <p:cNvSpPr txBox="1"/>
          <p:nvPr>
            <p:ph type="title"/>
          </p:nvPr>
        </p:nvSpPr>
        <p:spPr>
          <a:xfrm>
            <a:off x="555650" y="947425"/>
            <a:ext cx="60627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300">
                <a:solidFill>
                  <a:srgbClr val="000000"/>
                </a:solidFill>
                <a:latin typeface="Arial"/>
                <a:ea typeface="Arial"/>
                <a:cs typeface="Arial"/>
                <a:sym typeface="Arial"/>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sp>
        <p:nvSpPr>
          <p:cNvPr id="458" name="Google Shape;458;p21"/>
          <p:cNvSpPr txBox="1"/>
          <p:nvPr>
            <p:ph idx="1" type="body"/>
          </p:nvPr>
        </p:nvSpPr>
        <p:spPr>
          <a:xfrm>
            <a:off x="484700" y="1622725"/>
            <a:ext cx="7262400" cy="2711100"/>
          </a:xfrm>
          <a:prstGeom prst="rect">
            <a:avLst/>
          </a:prstGeom>
          <a:solidFill>
            <a:srgbClr val="F8F9FA">
              <a:alpha val="44050"/>
            </a:srgbClr>
          </a:solidFill>
        </p:spPr>
        <p:txBody>
          <a:bodyPr anchorCtr="0" anchor="t" bIns="0" lIns="0" spcFirstLastPara="1" rIns="228600" wrap="square" tIns="0">
            <a:no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459" name="Google Shape;459;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p:cSld name="CUSTOM_6_1_1_1">
    <p:spTree>
      <p:nvGrpSpPr>
        <p:cNvPr id="460" name="Shape 460"/>
        <p:cNvGrpSpPr/>
        <p:nvPr/>
      </p:nvGrpSpPr>
      <p:grpSpPr>
        <a:xfrm>
          <a:off x="0" y="0"/>
          <a:ext cx="0" cy="0"/>
          <a:chOff x="0" y="0"/>
          <a:chExt cx="0" cy="0"/>
        </a:xfrm>
      </p:grpSpPr>
      <p:sp>
        <p:nvSpPr>
          <p:cNvPr id="461" name="Google Shape;461;p22"/>
          <p:cNvSpPr/>
          <p:nvPr>
            <p:ph idx="2" type="pic"/>
          </p:nvPr>
        </p:nvSpPr>
        <p:spPr>
          <a:xfrm>
            <a:off x="5419175" y="1440150"/>
            <a:ext cx="3551400" cy="2263200"/>
          </a:xfrm>
          <a:prstGeom prst="roundRect">
            <a:avLst>
              <a:gd fmla="val 16667" name="adj"/>
            </a:avLst>
          </a:prstGeom>
          <a:noFill/>
          <a:ln>
            <a:noFill/>
          </a:ln>
        </p:spPr>
      </p:sp>
      <p:sp>
        <p:nvSpPr>
          <p:cNvPr id="462" name="Google Shape;462;p22"/>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grpSp>
        <p:nvGrpSpPr>
          <p:cNvPr id="463" name="Google Shape;463;p22"/>
          <p:cNvGrpSpPr/>
          <p:nvPr/>
        </p:nvGrpSpPr>
        <p:grpSpPr>
          <a:xfrm>
            <a:off x="1563443" y="2377504"/>
            <a:ext cx="730644" cy="1551881"/>
            <a:chOff x="4365467" y="1419667"/>
            <a:chExt cx="1113278" cy="2364230"/>
          </a:xfrm>
        </p:grpSpPr>
        <p:sp>
          <p:nvSpPr>
            <p:cNvPr id="464" name="Google Shape;464;p22"/>
            <p:cNvSpPr/>
            <p:nvPr/>
          </p:nvSpPr>
          <p:spPr>
            <a:xfrm flipH="1" rot="6529333">
              <a:off x="3726944" y="2424436"/>
              <a:ext cx="2372047" cy="348462"/>
            </a:xfrm>
            <a:prstGeom prst="rect">
              <a:avLst/>
            </a:pr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2"/>
            <p:cNvSpPr/>
            <p:nvPr/>
          </p:nvSpPr>
          <p:spPr>
            <a:xfrm flipH="1" rot="6594225">
              <a:off x="4687288" y="3521373"/>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2"/>
            <p:cNvSpPr/>
            <p:nvPr/>
          </p:nvSpPr>
          <p:spPr>
            <a:xfrm flipH="1" rot="6594225">
              <a:off x="4742780" y="3358567"/>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2"/>
            <p:cNvSpPr/>
            <p:nvPr/>
          </p:nvSpPr>
          <p:spPr>
            <a:xfrm flipH="1" rot="6594225">
              <a:off x="4802653" y="3182910"/>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2"/>
            <p:cNvSpPr/>
            <p:nvPr/>
          </p:nvSpPr>
          <p:spPr>
            <a:xfrm flipH="1" rot="6594225">
              <a:off x="4816745" y="2962468"/>
              <a:ext cx="18505" cy="210706"/>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2"/>
            <p:cNvSpPr/>
            <p:nvPr/>
          </p:nvSpPr>
          <p:spPr>
            <a:xfrm flipH="1" rot="6594225">
              <a:off x="4913636" y="2857305"/>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2"/>
            <p:cNvSpPr/>
            <p:nvPr/>
          </p:nvSpPr>
          <p:spPr>
            <a:xfrm flipH="1" rot="6594225">
              <a:off x="4969128" y="2694499"/>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2"/>
            <p:cNvSpPr/>
            <p:nvPr/>
          </p:nvSpPr>
          <p:spPr>
            <a:xfrm flipH="1" rot="6594225">
              <a:off x="5029001" y="2518842"/>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2"/>
            <p:cNvSpPr/>
            <p:nvPr/>
          </p:nvSpPr>
          <p:spPr>
            <a:xfrm flipH="1" rot="6529333">
              <a:off x="3901222" y="2648753"/>
              <a:ext cx="2372047" cy="18788"/>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p22"/>
          <p:cNvSpPr/>
          <p:nvPr/>
        </p:nvSpPr>
        <p:spPr>
          <a:xfrm>
            <a:off x="2011944" y="2718208"/>
            <a:ext cx="1004100" cy="1201800"/>
          </a:xfrm>
          <a:prstGeom prst="roundRect">
            <a:avLst>
              <a:gd fmla="val 9260" name="adj"/>
            </a:avLst>
          </a:prstGeom>
          <a:solidFill>
            <a:srgbClr val="FFFFFF"/>
          </a:solidFill>
          <a:ln cap="flat" cmpd="sng" w="3810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4" name="Google Shape;474;p22"/>
          <p:cNvGrpSpPr/>
          <p:nvPr/>
        </p:nvGrpSpPr>
        <p:grpSpPr>
          <a:xfrm>
            <a:off x="2762019" y="3608749"/>
            <a:ext cx="1380814" cy="317487"/>
            <a:chOff x="6031361" y="602718"/>
            <a:chExt cx="3803895" cy="874618"/>
          </a:xfrm>
        </p:grpSpPr>
        <p:sp>
          <p:nvSpPr>
            <p:cNvPr id="475" name="Google Shape;475;p22"/>
            <p:cNvSpPr/>
            <p:nvPr/>
          </p:nvSpPr>
          <p:spPr>
            <a:xfrm rot="-5400000">
              <a:off x="7279211" y="-240032"/>
              <a:ext cx="469500" cy="2965200"/>
            </a:xfrm>
            <a:prstGeom prst="rect">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2"/>
            <p:cNvSpPr/>
            <p:nvPr/>
          </p:nvSpPr>
          <p:spPr>
            <a:xfrm rot="5400000">
              <a:off x="9007493" y="649937"/>
              <a:ext cx="868200" cy="786600"/>
            </a:xfrm>
            <a:prstGeom prst="triangle">
              <a:avLst>
                <a:gd fmla="val 49084" name="adj"/>
              </a:avLst>
            </a:pr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rot="-5400000">
              <a:off x="7293326" y="-659232"/>
              <a:ext cx="441300" cy="29652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rot="10800000">
              <a:off x="9045679" y="609797"/>
              <a:ext cx="788559" cy="434973"/>
            </a:xfrm>
            <a:custGeom>
              <a:rect b="b" l="l" r="r" t="t"/>
              <a:pathLst>
                <a:path extrusionOk="0" h="20491" w="37148">
                  <a:moveTo>
                    <a:pt x="0" y="258"/>
                  </a:moveTo>
                  <a:lnTo>
                    <a:pt x="36817" y="0"/>
                  </a:lnTo>
                  <a:lnTo>
                    <a:pt x="37148" y="20491"/>
                  </a:lnTo>
                  <a:close/>
                </a:path>
              </a:pathLst>
            </a:custGeom>
            <a:solidFill>
              <a:srgbClr val="D2E3FC"/>
            </a:solidFill>
            <a:ln>
              <a:noFill/>
            </a:ln>
          </p:spPr>
        </p:sp>
        <p:sp>
          <p:nvSpPr>
            <p:cNvPr id="479" name="Google Shape;479;p22"/>
            <p:cNvSpPr/>
            <p:nvPr/>
          </p:nvSpPr>
          <p:spPr>
            <a:xfrm rot="5400000">
              <a:off x="9550856" y="903853"/>
              <a:ext cx="298800" cy="270000"/>
            </a:xfrm>
            <a:prstGeom prst="triangle">
              <a:avLst>
                <a:gd fmla="val 50000" name="adj"/>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0" name="Google Shape;480;p22"/>
          <p:cNvSpPr/>
          <p:nvPr/>
        </p:nvSpPr>
        <p:spPr>
          <a:xfrm>
            <a:off x="2188604" y="3385640"/>
            <a:ext cx="664500" cy="723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2"/>
          <p:cNvSpPr/>
          <p:nvPr/>
        </p:nvSpPr>
        <p:spPr>
          <a:xfrm>
            <a:off x="2188604" y="3590846"/>
            <a:ext cx="375600" cy="72300"/>
          </a:xfrm>
          <a:prstGeom prst="rect">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2519173" y="3349000"/>
            <a:ext cx="158400" cy="158700"/>
          </a:xfrm>
          <a:prstGeom prst="rect">
            <a:avLst/>
          </a:prstGeom>
          <a:solidFill>
            <a:srgbClr val="4285F4"/>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2"/>
          <p:cNvSpPr/>
          <p:nvPr/>
        </p:nvSpPr>
        <p:spPr>
          <a:xfrm>
            <a:off x="2236486" y="2718156"/>
            <a:ext cx="1618200" cy="1618200"/>
          </a:xfrm>
          <a:prstGeom prst="arc">
            <a:avLst>
              <a:gd fmla="val 16200000" name="adj1"/>
              <a:gd fmla="val 21534697" name="adj2"/>
            </a:avLst>
          </a:prstGeom>
          <a:noFill/>
          <a:ln cap="flat" cmpd="sng" w="28575">
            <a:solidFill>
              <a:srgbClr val="34A85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2"/>
          <p:cNvSpPr/>
          <p:nvPr/>
        </p:nvSpPr>
        <p:spPr>
          <a:xfrm>
            <a:off x="2590446" y="3456705"/>
            <a:ext cx="15600" cy="2061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1">
  <p:cSld name="CUSTOM_6_1_1_1_1">
    <p:spTree>
      <p:nvGrpSpPr>
        <p:cNvPr id="486" name="Shape 486"/>
        <p:cNvGrpSpPr/>
        <p:nvPr/>
      </p:nvGrpSpPr>
      <p:grpSpPr>
        <a:xfrm>
          <a:off x="0" y="0"/>
          <a:ext cx="0" cy="0"/>
          <a:chOff x="0" y="0"/>
          <a:chExt cx="0" cy="0"/>
        </a:xfrm>
      </p:grpSpPr>
      <p:sp>
        <p:nvSpPr>
          <p:cNvPr id="487" name="Google Shape;487;p23"/>
          <p:cNvSpPr txBox="1"/>
          <p:nvPr>
            <p:ph type="title"/>
          </p:nvPr>
        </p:nvSpPr>
        <p:spPr>
          <a:xfrm>
            <a:off x="467405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grpSp>
        <p:nvGrpSpPr>
          <p:cNvPr id="488" name="Google Shape;488;p23"/>
          <p:cNvGrpSpPr/>
          <p:nvPr/>
        </p:nvGrpSpPr>
        <p:grpSpPr>
          <a:xfrm>
            <a:off x="5857793" y="2377504"/>
            <a:ext cx="730644" cy="1551881"/>
            <a:chOff x="4365467" y="1419667"/>
            <a:chExt cx="1113278" cy="2364230"/>
          </a:xfrm>
        </p:grpSpPr>
        <p:sp>
          <p:nvSpPr>
            <p:cNvPr id="489" name="Google Shape;489;p23"/>
            <p:cNvSpPr/>
            <p:nvPr/>
          </p:nvSpPr>
          <p:spPr>
            <a:xfrm flipH="1" rot="6529333">
              <a:off x="3726944" y="2424436"/>
              <a:ext cx="2372047" cy="348462"/>
            </a:xfrm>
            <a:prstGeom prst="rect">
              <a:avLst/>
            </a:pr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3"/>
            <p:cNvSpPr/>
            <p:nvPr/>
          </p:nvSpPr>
          <p:spPr>
            <a:xfrm flipH="1" rot="6594225">
              <a:off x="4687288" y="3521373"/>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flipH="1" rot="6594225">
              <a:off x="4742780" y="3358567"/>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flipH="1" rot="6594225">
              <a:off x="4802653" y="3182910"/>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3"/>
            <p:cNvSpPr/>
            <p:nvPr/>
          </p:nvSpPr>
          <p:spPr>
            <a:xfrm flipH="1" rot="6594225">
              <a:off x="4816745" y="2962468"/>
              <a:ext cx="18505" cy="210706"/>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3"/>
            <p:cNvSpPr/>
            <p:nvPr/>
          </p:nvSpPr>
          <p:spPr>
            <a:xfrm flipH="1" rot="6594225">
              <a:off x="4913636" y="2857305"/>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flipH="1" rot="6594225">
              <a:off x="4969128" y="2694499"/>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3"/>
            <p:cNvSpPr/>
            <p:nvPr/>
          </p:nvSpPr>
          <p:spPr>
            <a:xfrm flipH="1" rot="6594225">
              <a:off x="5029001" y="2518842"/>
              <a:ext cx="18505" cy="123332"/>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3"/>
            <p:cNvSpPr/>
            <p:nvPr/>
          </p:nvSpPr>
          <p:spPr>
            <a:xfrm flipH="1" rot="6529333">
              <a:off x="3901222" y="2648753"/>
              <a:ext cx="2372047" cy="18788"/>
            </a:xfrm>
            <a:prstGeom prst="rect">
              <a:avLst/>
            </a:prstGeom>
            <a:solidFill>
              <a:srgbClr val="CEEA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23"/>
          <p:cNvSpPr/>
          <p:nvPr/>
        </p:nvSpPr>
        <p:spPr>
          <a:xfrm>
            <a:off x="6306294" y="2718208"/>
            <a:ext cx="1004100" cy="1201800"/>
          </a:xfrm>
          <a:prstGeom prst="roundRect">
            <a:avLst>
              <a:gd fmla="val 9260" name="adj"/>
            </a:avLst>
          </a:prstGeom>
          <a:solidFill>
            <a:srgbClr val="FEF7E0"/>
          </a:solidFill>
          <a:ln cap="flat" cmpd="sng" w="38100">
            <a:solidFill>
              <a:srgbClr val="FBBC0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9" name="Google Shape;499;p23"/>
          <p:cNvGrpSpPr/>
          <p:nvPr/>
        </p:nvGrpSpPr>
        <p:grpSpPr>
          <a:xfrm>
            <a:off x="7056369" y="3608749"/>
            <a:ext cx="1380814" cy="317487"/>
            <a:chOff x="6031361" y="602718"/>
            <a:chExt cx="3803895" cy="874618"/>
          </a:xfrm>
        </p:grpSpPr>
        <p:sp>
          <p:nvSpPr>
            <p:cNvPr id="500" name="Google Shape;500;p23"/>
            <p:cNvSpPr/>
            <p:nvPr/>
          </p:nvSpPr>
          <p:spPr>
            <a:xfrm rot="-5400000">
              <a:off x="7279211" y="-240032"/>
              <a:ext cx="469500" cy="29652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3"/>
            <p:cNvSpPr/>
            <p:nvPr/>
          </p:nvSpPr>
          <p:spPr>
            <a:xfrm rot="5400000">
              <a:off x="9007493" y="649937"/>
              <a:ext cx="868200" cy="786600"/>
            </a:xfrm>
            <a:prstGeom prst="triangle">
              <a:avLst>
                <a:gd fmla="val 49084" name="adj"/>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3"/>
            <p:cNvSpPr/>
            <p:nvPr/>
          </p:nvSpPr>
          <p:spPr>
            <a:xfrm rot="-5400000">
              <a:off x="7293326" y="-659232"/>
              <a:ext cx="441300" cy="2965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3"/>
            <p:cNvSpPr/>
            <p:nvPr/>
          </p:nvSpPr>
          <p:spPr>
            <a:xfrm rot="10800000">
              <a:off x="9045679" y="609797"/>
              <a:ext cx="788559" cy="434973"/>
            </a:xfrm>
            <a:custGeom>
              <a:rect b="b" l="l" r="r" t="t"/>
              <a:pathLst>
                <a:path extrusionOk="0" h="20491" w="37148">
                  <a:moveTo>
                    <a:pt x="0" y="258"/>
                  </a:moveTo>
                  <a:lnTo>
                    <a:pt x="36817" y="0"/>
                  </a:lnTo>
                  <a:lnTo>
                    <a:pt x="37148" y="20491"/>
                  </a:lnTo>
                  <a:close/>
                </a:path>
              </a:pathLst>
            </a:custGeom>
            <a:solidFill>
              <a:srgbClr val="FFD966"/>
            </a:solidFill>
            <a:ln>
              <a:noFill/>
            </a:ln>
          </p:spPr>
        </p:sp>
        <p:sp>
          <p:nvSpPr>
            <p:cNvPr id="504" name="Google Shape;504;p23"/>
            <p:cNvSpPr/>
            <p:nvPr/>
          </p:nvSpPr>
          <p:spPr>
            <a:xfrm rot="5400000">
              <a:off x="9550856" y="903853"/>
              <a:ext cx="298800" cy="270000"/>
            </a:xfrm>
            <a:prstGeom prst="triangle">
              <a:avLst>
                <a:gd fmla="val 50000" name="adj"/>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23"/>
          <p:cNvSpPr/>
          <p:nvPr/>
        </p:nvSpPr>
        <p:spPr>
          <a:xfrm>
            <a:off x="6482954" y="3385640"/>
            <a:ext cx="664500" cy="723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3"/>
          <p:cNvSpPr/>
          <p:nvPr/>
        </p:nvSpPr>
        <p:spPr>
          <a:xfrm>
            <a:off x="6482954" y="3590846"/>
            <a:ext cx="375600" cy="723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3"/>
          <p:cNvSpPr/>
          <p:nvPr/>
        </p:nvSpPr>
        <p:spPr>
          <a:xfrm>
            <a:off x="6813523" y="3349000"/>
            <a:ext cx="158400" cy="158700"/>
          </a:xfrm>
          <a:prstGeom prst="rect">
            <a:avLst/>
          </a:prstGeom>
          <a:solidFill>
            <a:srgbClr val="FBBC05"/>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3"/>
          <p:cNvSpPr/>
          <p:nvPr/>
        </p:nvSpPr>
        <p:spPr>
          <a:xfrm>
            <a:off x="6530836" y="2718156"/>
            <a:ext cx="1618200" cy="1618200"/>
          </a:xfrm>
          <a:prstGeom prst="arc">
            <a:avLst>
              <a:gd fmla="val 16200000" name="adj1"/>
              <a:gd fmla="val 21534697" name="adj2"/>
            </a:avLst>
          </a:prstGeom>
          <a:noFill/>
          <a:ln cap="flat" cmpd="sng" w="28575">
            <a:solidFill>
              <a:srgbClr val="34A85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3"/>
          <p:cNvSpPr/>
          <p:nvPr/>
        </p:nvSpPr>
        <p:spPr>
          <a:xfrm>
            <a:off x="6884796" y="3456705"/>
            <a:ext cx="15600" cy="206100"/>
          </a:xfrm>
          <a:prstGeom prst="rect">
            <a:avLst/>
          </a:pr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ph idx="2" type="pic"/>
          </p:nvPr>
        </p:nvSpPr>
        <p:spPr>
          <a:xfrm>
            <a:off x="684500" y="1540375"/>
            <a:ext cx="3551400" cy="2263200"/>
          </a:xfrm>
          <a:prstGeom prst="roundRect">
            <a:avLst>
              <a:gd fmla="val 16667" name="adj"/>
            </a:avLst>
          </a:prstGeom>
          <a:noFill/>
          <a:ln>
            <a:noFill/>
          </a:ln>
        </p:spPr>
      </p:sp>
      <p:sp>
        <p:nvSpPr>
          <p:cNvPr id="511" name="Google Shape;511;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One image 1">
  <p:cSld name="CUSTOM_6_1">
    <p:spTree>
      <p:nvGrpSpPr>
        <p:cNvPr id="512" name="Shape 512"/>
        <p:cNvGrpSpPr/>
        <p:nvPr/>
      </p:nvGrpSpPr>
      <p:grpSpPr>
        <a:xfrm>
          <a:off x="0" y="0"/>
          <a:ext cx="0" cy="0"/>
          <a:chOff x="0" y="0"/>
          <a:chExt cx="0" cy="0"/>
        </a:xfrm>
      </p:grpSpPr>
      <p:sp>
        <p:nvSpPr>
          <p:cNvPr id="513" name="Google Shape;513;p24"/>
          <p:cNvSpPr/>
          <p:nvPr>
            <p:ph idx="2" type="pic"/>
          </p:nvPr>
        </p:nvSpPr>
        <p:spPr>
          <a:xfrm>
            <a:off x="5419175" y="2571750"/>
            <a:ext cx="3551400" cy="2263200"/>
          </a:xfrm>
          <a:prstGeom prst="roundRect">
            <a:avLst>
              <a:gd fmla="val 16667" name="adj"/>
            </a:avLst>
          </a:prstGeom>
          <a:noFill/>
          <a:ln>
            <a:noFill/>
          </a:ln>
        </p:spPr>
      </p:sp>
      <p:sp>
        <p:nvSpPr>
          <p:cNvPr id="514" name="Google Shape;514;p2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15" name="Google Shape;515;p24"/>
          <p:cNvSpPr/>
          <p:nvPr/>
        </p:nvSpPr>
        <p:spPr>
          <a:xfrm>
            <a:off x="1317037" y="694962"/>
            <a:ext cx="3753600" cy="3753600"/>
          </a:xfrm>
          <a:prstGeom prst="pie">
            <a:avLst>
              <a:gd fmla="val 5375313" name="adj1"/>
              <a:gd fmla="val 10798084" name="adj2"/>
            </a:avLst>
          </a:prstGeom>
          <a:noFill/>
          <a:ln cap="flat" cmpd="sng" w="28575">
            <a:solidFill>
              <a:srgbClr val="D2E3F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flipH="1">
            <a:off x="1317037" y="694962"/>
            <a:ext cx="3753600" cy="3753600"/>
          </a:xfrm>
          <a:prstGeom prst="pie">
            <a:avLst>
              <a:gd fmla="val 5375313" name="adj1"/>
              <a:gd fmla="val 10798084" name="adj2"/>
            </a:avLst>
          </a:prstGeom>
          <a:solidFill>
            <a:srgbClr val="D2E3FC"/>
          </a:solidFill>
          <a:ln cap="flat" cmpd="sng" w="28575">
            <a:solidFill>
              <a:srgbClr val="D2E3F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4"/>
          <p:cNvSpPr/>
          <p:nvPr>
            <p:ph idx="3" type="pic"/>
          </p:nvPr>
        </p:nvSpPr>
        <p:spPr>
          <a:xfrm>
            <a:off x="5419175" y="308550"/>
            <a:ext cx="3551400" cy="2263200"/>
          </a:xfrm>
          <a:prstGeom prst="roundRect">
            <a:avLst>
              <a:gd fmla="val 16667" name="adj"/>
            </a:avLst>
          </a:prstGeom>
          <a:noFill/>
          <a:ln>
            <a:noFill/>
          </a:ln>
        </p:spPr>
      </p:sp>
      <p:sp>
        <p:nvSpPr>
          <p:cNvPr id="518" name="Google Shape;518;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hree image 1">
  <p:cSld name="CUSTOM_6_1_1">
    <p:spTree>
      <p:nvGrpSpPr>
        <p:cNvPr id="519" name="Shape 519"/>
        <p:cNvGrpSpPr/>
        <p:nvPr/>
      </p:nvGrpSpPr>
      <p:grpSpPr>
        <a:xfrm>
          <a:off x="0" y="0"/>
          <a:ext cx="0" cy="0"/>
          <a:chOff x="0" y="0"/>
          <a:chExt cx="0" cy="0"/>
        </a:xfrm>
      </p:grpSpPr>
      <p:sp>
        <p:nvSpPr>
          <p:cNvPr id="520" name="Google Shape;520;p2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521" name="Google Shape;521;p25"/>
          <p:cNvPicPr preferRelativeResize="0"/>
          <p:nvPr/>
        </p:nvPicPr>
        <p:blipFill>
          <a:blip r:embed="rId2">
            <a:alphaModFix/>
          </a:blip>
          <a:stretch>
            <a:fillRect/>
          </a:stretch>
        </p:blipFill>
        <p:spPr>
          <a:xfrm>
            <a:off x="1649921" y="2704200"/>
            <a:ext cx="1438974" cy="924872"/>
          </a:xfrm>
          <a:prstGeom prst="rect">
            <a:avLst/>
          </a:prstGeom>
          <a:noFill/>
          <a:ln>
            <a:noFill/>
          </a:ln>
        </p:spPr>
      </p:pic>
      <p:sp>
        <p:nvSpPr>
          <p:cNvPr id="522" name="Google Shape;522;p25"/>
          <p:cNvSpPr/>
          <p:nvPr>
            <p:ph idx="2" type="pic"/>
          </p:nvPr>
        </p:nvSpPr>
        <p:spPr>
          <a:xfrm>
            <a:off x="4995581" y="108750"/>
            <a:ext cx="3551400" cy="1881300"/>
          </a:xfrm>
          <a:prstGeom prst="roundRect">
            <a:avLst>
              <a:gd fmla="val 16667" name="adj"/>
            </a:avLst>
          </a:prstGeom>
          <a:noFill/>
          <a:ln cap="flat" cmpd="sng" w="9525">
            <a:solidFill>
              <a:schemeClr val="accent2"/>
            </a:solidFill>
            <a:prstDash val="solid"/>
            <a:round/>
            <a:headEnd len="sm" w="sm" type="none"/>
            <a:tailEnd len="sm" w="sm" type="none"/>
          </a:ln>
        </p:spPr>
      </p:sp>
      <p:sp>
        <p:nvSpPr>
          <p:cNvPr id="523" name="Google Shape;523;p25"/>
          <p:cNvSpPr/>
          <p:nvPr>
            <p:ph idx="3" type="pic"/>
          </p:nvPr>
        </p:nvSpPr>
        <p:spPr>
          <a:xfrm>
            <a:off x="5419163" y="1631050"/>
            <a:ext cx="3551400" cy="1881300"/>
          </a:xfrm>
          <a:prstGeom prst="roundRect">
            <a:avLst>
              <a:gd fmla="val 16667" name="adj"/>
            </a:avLst>
          </a:prstGeom>
          <a:noFill/>
          <a:ln cap="flat" cmpd="sng" w="9525">
            <a:solidFill>
              <a:srgbClr val="4285F4"/>
            </a:solidFill>
            <a:prstDash val="solid"/>
            <a:round/>
            <a:headEnd len="sm" w="sm" type="none"/>
            <a:tailEnd len="sm" w="sm" type="none"/>
          </a:ln>
        </p:spPr>
      </p:sp>
      <p:sp>
        <p:nvSpPr>
          <p:cNvPr id="524" name="Google Shape;524;p25"/>
          <p:cNvSpPr/>
          <p:nvPr>
            <p:ph idx="4" type="pic"/>
          </p:nvPr>
        </p:nvSpPr>
        <p:spPr>
          <a:xfrm>
            <a:off x="4572000" y="3153351"/>
            <a:ext cx="3551400" cy="1881300"/>
          </a:xfrm>
          <a:prstGeom prst="roundRect">
            <a:avLst>
              <a:gd fmla="val 16667" name="adj"/>
            </a:avLst>
          </a:prstGeom>
          <a:noFill/>
          <a:ln cap="flat" cmpd="sng" w="9525">
            <a:solidFill>
              <a:srgbClr val="34A853"/>
            </a:solidFill>
            <a:prstDash val="solid"/>
            <a:round/>
            <a:headEnd len="sm" w="sm" type="none"/>
            <a:tailEnd len="sm" w="sm" type="none"/>
          </a:ln>
        </p:spPr>
      </p:sp>
      <p:sp>
        <p:nvSpPr>
          <p:cNvPr id="525" name="Google Shape;525;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Image 1">
  <p:cSld name="CUSTOM_6_1_1_2">
    <p:spTree>
      <p:nvGrpSpPr>
        <p:cNvPr id="526" name="Shape 526"/>
        <p:cNvGrpSpPr/>
        <p:nvPr/>
      </p:nvGrpSpPr>
      <p:grpSpPr>
        <a:xfrm>
          <a:off x="0" y="0"/>
          <a:ext cx="0" cy="0"/>
          <a:chOff x="0" y="0"/>
          <a:chExt cx="0" cy="0"/>
        </a:xfrm>
      </p:grpSpPr>
      <p:sp>
        <p:nvSpPr>
          <p:cNvPr id="527" name="Google Shape;527;p26"/>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528" name="Google Shape;528;p26"/>
          <p:cNvPicPr preferRelativeResize="0"/>
          <p:nvPr/>
        </p:nvPicPr>
        <p:blipFill rotWithShape="1">
          <a:blip r:embed="rId2">
            <a:alphaModFix/>
          </a:blip>
          <a:srcRect b="0" l="54346" r="0" t="0"/>
          <a:stretch/>
        </p:blipFill>
        <p:spPr>
          <a:xfrm>
            <a:off x="583155" y="2270547"/>
            <a:ext cx="3711667" cy="2032500"/>
          </a:xfrm>
          <a:prstGeom prst="rect">
            <a:avLst/>
          </a:prstGeom>
          <a:noFill/>
          <a:ln>
            <a:noFill/>
          </a:ln>
        </p:spPr>
      </p:pic>
      <p:sp>
        <p:nvSpPr>
          <p:cNvPr id="529" name="Google Shape;529;p26"/>
          <p:cNvSpPr/>
          <p:nvPr>
            <p:ph idx="2" type="pic"/>
          </p:nvPr>
        </p:nvSpPr>
        <p:spPr>
          <a:xfrm>
            <a:off x="4626775" y="935175"/>
            <a:ext cx="4343700" cy="3367800"/>
          </a:xfrm>
          <a:prstGeom prst="roundRect">
            <a:avLst>
              <a:gd fmla="val 16667" name="adj"/>
            </a:avLst>
          </a:prstGeom>
          <a:noFill/>
          <a:ln>
            <a:noFill/>
          </a:ln>
        </p:spPr>
      </p:sp>
      <p:sp>
        <p:nvSpPr>
          <p:cNvPr id="530" name="Google Shape;530;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Image 2">
  <p:cSld name="CUSTOM_6_1_1_2_1">
    <p:spTree>
      <p:nvGrpSpPr>
        <p:cNvPr id="531" name="Shape 531"/>
        <p:cNvGrpSpPr/>
        <p:nvPr/>
      </p:nvGrpSpPr>
      <p:grpSpPr>
        <a:xfrm>
          <a:off x="0" y="0"/>
          <a:ext cx="0" cy="0"/>
          <a:chOff x="0" y="0"/>
          <a:chExt cx="0" cy="0"/>
        </a:xfrm>
      </p:grpSpPr>
      <p:sp>
        <p:nvSpPr>
          <p:cNvPr id="532" name="Google Shape;532;p27"/>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33" name="Google Shape;533;p27"/>
          <p:cNvSpPr/>
          <p:nvPr>
            <p:ph idx="2" type="pic"/>
          </p:nvPr>
        </p:nvSpPr>
        <p:spPr>
          <a:xfrm>
            <a:off x="4626775" y="935175"/>
            <a:ext cx="4343700" cy="3367800"/>
          </a:xfrm>
          <a:prstGeom prst="roundRect">
            <a:avLst>
              <a:gd fmla="val 16667" name="adj"/>
            </a:avLst>
          </a:prstGeom>
          <a:noFill/>
          <a:ln>
            <a:noFill/>
          </a:ln>
        </p:spPr>
      </p:sp>
      <p:pic>
        <p:nvPicPr>
          <p:cNvPr id="534" name="Google Shape;534;p27"/>
          <p:cNvPicPr preferRelativeResize="0"/>
          <p:nvPr/>
        </p:nvPicPr>
        <p:blipFill rotWithShape="1">
          <a:blip r:embed="rId2">
            <a:alphaModFix/>
          </a:blip>
          <a:srcRect b="0" l="0" r="0" t="0"/>
          <a:stretch/>
        </p:blipFill>
        <p:spPr>
          <a:xfrm>
            <a:off x="1048988" y="1647098"/>
            <a:ext cx="2557200" cy="2555454"/>
          </a:xfrm>
          <a:prstGeom prst="rect">
            <a:avLst/>
          </a:prstGeom>
          <a:noFill/>
          <a:ln>
            <a:noFill/>
          </a:ln>
        </p:spPr>
      </p:pic>
      <p:sp>
        <p:nvSpPr>
          <p:cNvPr id="535" name="Google Shape;535;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Table of contents 1 1 1">
  <p:cSld name="CUSTOM_5_2_1">
    <p:spTree>
      <p:nvGrpSpPr>
        <p:cNvPr id="536" name="Shape 536"/>
        <p:cNvGrpSpPr/>
        <p:nvPr/>
      </p:nvGrpSpPr>
      <p:grpSpPr>
        <a:xfrm>
          <a:off x="0" y="0"/>
          <a:ext cx="0" cy="0"/>
          <a:chOff x="0" y="0"/>
          <a:chExt cx="0" cy="0"/>
        </a:xfrm>
      </p:grpSpPr>
      <p:sp>
        <p:nvSpPr>
          <p:cNvPr id="537" name="Google Shape;537;p28"/>
          <p:cNvSpPr txBox="1"/>
          <p:nvPr>
            <p:ph idx="1" type="body"/>
          </p:nvPr>
        </p:nvSpPr>
        <p:spPr>
          <a:xfrm>
            <a:off x="761950" y="1633600"/>
            <a:ext cx="3941100" cy="3013200"/>
          </a:xfrm>
          <a:prstGeom prst="rect">
            <a:avLst/>
          </a:prstGeom>
        </p:spPr>
        <p:txBody>
          <a:bodyPr anchorCtr="0" anchor="t" bIns="0" lIns="0" spcFirstLastPara="1" rIns="228600" wrap="square" tIns="0">
            <a:no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538" name="Google Shape;538;p28"/>
          <p:cNvSpPr/>
          <p:nvPr/>
        </p:nvSpPr>
        <p:spPr>
          <a:xfrm>
            <a:off x="604350" y="502775"/>
            <a:ext cx="5678100" cy="508500"/>
          </a:xfrm>
          <a:prstGeom prst="roundRect">
            <a:avLst>
              <a:gd fmla="val 50000" name="adj"/>
            </a:avLst>
          </a:prstGeom>
          <a:solidFill>
            <a:srgbClr val="FFFFFF"/>
          </a:solidFill>
          <a:ln>
            <a:noFill/>
          </a:ln>
          <a:effectLst>
            <a:outerShdw blurRad="85725" rotWithShape="0" algn="bl" dir="5400000" dist="9525">
              <a:srgbClr val="3C4043">
                <a:alpha val="9000"/>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b="1" sz="1500">
              <a:solidFill>
                <a:srgbClr val="34A853"/>
              </a:solidFill>
              <a:latin typeface="Google Sans"/>
              <a:ea typeface="Google Sans"/>
              <a:cs typeface="Google Sans"/>
              <a:sym typeface="Google Sans"/>
            </a:endParaRPr>
          </a:p>
        </p:txBody>
      </p:sp>
      <p:sp>
        <p:nvSpPr>
          <p:cNvPr id="539" name="Google Shape;539;p28"/>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sz="18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40" name="Google Shape;540;p28"/>
          <p:cNvSpPr/>
          <p:nvPr/>
        </p:nvSpPr>
        <p:spPr>
          <a:xfrm flipH="1">
            <a:off x="4942500" y="1997500"/>
            <a:ext cx="4200600" cy="3603300"/>
          </a:xfrm>
          <a:prstGeom prst="round1Rect">
            <a:avLst>
              <a:gd fmla="val 6267" name="adj"/>
            </a:avLst>
          </a:prstGeom>
          <a:noFill/>
          <a:ln cap="flat" cmpd="sng" w="19050">
            <a:solidFill>
              <a:srgbClr val="E8F0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highlight>
                <a:srgbClr val="34A853"/>
              </a:highlight>
              <a:latin typeface="Google Sans"/>
              <a:ea typeface="Google Sans"/>
              <a:cs typeface="Google Sans"/>
              <a:sym typeface="Google Sans"/>
            </a:endParaRPr>
          </a:p>
        </p:txBody>
      </p:sp>
      <p:pic>
        <p:nvPicPr>
          <p:cNvPr id="541" name="Google Shape;541;p28"/>
          <p:cNvPicPr preferRelativeResize="0"/>
          <p:nvPr/>
        </p:nvPicPr>
        <p:blipFill rotWithShape="1">
          <a:blip r:embed="rId2">
            <a:alphaModFix/>
          </a:blip>
          <a:srcRect b="-4150" l="4306" r="5211" t="-11778"/>
          <a:stretch/>
        </p:blipFill>
        <p:spPr>
          <a:xfrm>
            <a:off x="4703125" y="1721528"/>
            <a:ext cx="4868573" cy="3770372"/>
          </a:xfrm>
          <a:prstGeom prst="rect">
            <a:avLst/>
          </a:prstGeom>
          <a:noFill/>
          <a:ln>
            <a:noFill/>
          </a:ln>
        </p:spPr>
      </p:pic>
      <p:pic>
        <p:nvPicPr>
          <p:cNvPr id="542" name="Google Shape;542;p28"/>
          <p:cNvPicPr preferRelativeResize="0"/>
          <p:nvPr/>
        </p:nvPicPr>
        <p:blipFill>
          <a:blip r:embed="rId3">
            <a:alphaModFix/>
          </a:blip>
          <a:stretch>
            <a:fillRect/>
          </a:stretch>
        </p:blipFill>
        <p:spPr>
          <a:xfrm rot="10800000">
            <a:off x="7371799" y="837951"/>
            <a:ext cx="1797940" cy="1797925"/>
          </a:xfrm>
          <a:prstGeom prst="rect">
            <a:avLst/>
          </a:prstGeom>
          <a:noFill/>
          <a:ln>
            <a:noFill/>
          </a:ln>
        </p:spPr>
      </p:pic>
      <p:grpSp>
        <p:nvGrpSpPr>
          <p:cNvPr id="543" name="Google Shape;543;p28"/>
          <p:cNvGrpSpPr/>
          <p:nvPr/>
        </p:nvGrpSpPr>
        <p:grpSpPr>
          <a:xfrm>
            <a:off x="5212051" y="1880278"/>
            <a:ext cx="329263" cy="237611"/>
            <a:chOff x="5338993" y="2292967"/>
            <a:chExt cx="619382" cy="446974"/>
          </a:xfrm>
        </p:grpSpPr>
        <p:sp>
          <p:nvSpPr>
            <p:cNvPr id="544" name="Google Shape;544;p28"/>
            <p:cNvSpPr/>
            <p:nvPr/>
          </p:nvSpPr>
          <p:spPr>
            <a:xfrm>
              <a:off x="5685171" y="2292967"/>
              <a:ext cx="273204" cy="446974"/>
            </a:xfrm>
            <a:custGeom>
              <a:rect b="b" l="l" r="r" t="t"/>
              <a:pathLst>
                <a:path extrusionOk="0" h="127981" w="78226">
                  <a:moveTo>
                    <a:pt x="51937" y="0"/>
                  </a:moveTo>
                  <a:lnTo>
                    <a:pt x="50600" y="1890"/>
                  </a:lnTo>
                  <a:lnTo>
                    <a:pt x="38793" y="19222"/>
                  </a:lnTo>
                  <a:lnTo>
                    <a:pt x="22610" y="43155"/>
                  </a:lnTo>
                  <a:lnTo>
                    <a:pt x="9277" y="62987"/>
                  </a:lnTo>
                  <a:lnTo>
                    <a:pt x="6529" y="67189"/>
                  </a:lnTo>
                  <a:lnTo>
                    <a:pt x="6558" y="67189"/>
                  </a:lnTo>
                  <a:lnTo>
                    <a:pt x="5787" y="68352"/>
                  </a:lnTo>
                  <a:lnTo>
                    <a:pt x="4406" y="70781"/>
                  </a:lnTo>
                  <a:lnTo>
                    <a:pt x="3185" y="73325"/>
                  </a:lnTo>
                  <a:lnTo>
                    <a:pt x="2152" y="75971"/>
                  </a:lnTo>
                  <a:lnTo>
                    <a:pt x="1309" y="78705"/>
                  </a:lnTo>
                  <a:lnTo>
                    <a:pt x="669"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2"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4" y="126498"/>
                  </a:lnTo>
                  <a:lnTo>
                    <a:pt x="51647" y="125931"/>
                  </a:lnTo>
                  <a:lnTo>
                    <a:pt x="53449" y="125262"/>
                  </a:lnTo>
                  <a:lnTo>
                    <a:pt x="55194" y="124520"/>
                  </a:lnTo>
                  <a:lnTo>
                    <a:pt x="56910" y="123706"/>
                  </a:lnTo>
                  <a:lnTo>
                    <a:pt x="58568" y="122790"/>
                  </a:lnTo>
                  <a:lnTo>
                    <a:pt x="60181" y="121816"/>
                  </a:lnTo>
                  <a:lnTo>
                    <a:pt x="61752" y="120755"/>
                  </a:lnTo>
                  <a:lnTo>
                    <a:pt x="63249" y="119635"/>
                  </a:lnTo>
                  <a:lnTo>
                    <a:pt x="64703" y="118443"/>
                  </a:lnTo>
                  <a:lnTo>
                    <a:pt x="66085" y="117178"/>
                  </a:lnTo>
                  <a:lnTo>
                    <a:pt x="67422"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0"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sp>
          <p:nvSpPr>
            <p:cNvPr id="545" name="Google Shape;545;p28"/>
            <p:cNvSpPr/>
            <p:nvPr/>
          </p:nvSpPr>
          <p:spPr>
            <a:xfrm>
              <a:off x="5338993" y="2292967"/>
              <a:ext cx="273204" cy="446974"/>
            </a:xfrm>
            <a:custGeom>
              <a:rect b="b" l="l" r="r" t="t"/>
              <a:pathLst>
                <a:path extrusionOk="0" h="127981" w="78226">
                  <a:moveTo>
                    <a:pt x="51937" y="0"/>
                  </a:moveTo>
                  <a:lnTo>
                    <a:pt x="50600" y="1890"/>
                  </a:lnTo>
                  <a:lnTo>
                    <a:pt x="38793" y="19222"/>
                  </a:lnTo>
                  <a:lnTo>
                    <a:pt x="22610" y="43155"/>
                  </a:lnTo>
                  <a:lnTo>
                    <a:pt x="9277" y="62987"/>
                  </a:lnTo>
                  <a:lnTo>
                    <a:pt x="6544" y="67189"/>
                  </a:lnTo>
                  <a:lnTo>
                    <a:pt x="6558" y="67189"/>
                  </a:lnTo>
                  <a:lnTo>
                    <a:pt x="5788" y="68352"/>
                  </a:lnTo>
                  <a:lnTo>
                    <a:pt x="4406" y="70781"/>
                  </a:lnTo>
                  <a:lnTo>
                    <a:pt x="3185" y="73325"/>
                  </a:lnTo>
                  <a:lnTo>
                    <a:pt x="2153" y="75971"/>
                  </a:lnTo>
                  <a:lnTo>
                    <a:pt x="1309" y="78705"/>
                  </a:lnTo>
                  <a:lnTo>
                    <a:pt x="670" y="81511"/>
                  </a:lnTo>
                  <a:lnTo>
                    <a:pt x="233" y="84405"/>
                  </a:lnTo>
                  <a:lnTo>
                    <a:pt x="15" y="87356"/>
                  </a:lnTo>
                  <a:lnTo>
                    <a:pt x="1" y="88868"/>
                  </a:lnTo>
                  <a:lnTo>
                    <a:pt x="1" y="89872"/>
                  </a:lnTo>
                  <a:lnTo>
                    <a:pt x="102" y="91878"/>
                  </a:lnTo>
                  <a:lnTo>
                    <a:pt x="306" y="93841"/>
                  </a:lnTo>
                  <a:lnTo>
                    <a:pt x="597" y="95789"/>
                  </a:lnTo>
                  <a:lnTo>
                    <a:pt x="989" y="97694"/>
                  </a:lnTo>
                  <a:lnTo>
                    <a:pt x="1469" y="99570"/>
                  </a:lnTo>
                  <a:lnTo>
                    <a:pt x="2051" y="101402"/>
                  </a:lnTo>
                  <a:lnTo>
                    <a:pt x="2705" y="103205"/>
                  </a:lnTo>
                  <a:lnTo>
                    <a:pt x="3447" y="104964"/>
                  </a:lnTo>
                  <a:lnTo>
                    <a:pt x="4275" y="106665"/>
                  </a:lnTo>
                  <a:lnTo>
                    <a:pt x="5177" y="108337"/>
                  </a:lnTo>
                  <a:lnTo>
                    <a:pt x="6151" y="109937"/>
                  </a:lnTo>
                  <a:lnTo>
                    <a:pt x="7213" y="111507"/>
                  </a:lnTo>
                  <a:lnTo>
                    <a:pt x="8332" y="113005"/>
                  </a:lnTo>
                  <a:lnTo>
                    <a:pt x="9524" y="114459"/>
                  </a:lnTo>
                  <a:lnTo>
                    <a:pt x="10789" y="115855"/>
                  </a:lnTo>
                  <a:lnTo>
                    <a:pt x="12127" y="117178"/>
                  </a:lnTo>
                  <a:lnTo>
                    <a:pt x="13508" y="118443"/>
                  </a:lnTo>
                  <a:lnTo>
                    <a:pt x="14962" y="119635"/>
                  </a:lnTo>
                  <a:lnTo>
                    <a:pt x="16460" y="120755"/>
                  </a:lnTo>
                  <a:lnTo>
                    <a:pt x="18030" y="121816"/>
                  </a:lnTo>
                  <a:lnTo>
                    <a:pt x="19644" y="122790"/>
                  </a:lnTo>
                  <a:lnTo>
                    <a:pt x="21302" y="123706"/>
                  </a:lnTo>
                  <a:lnTo>
                    <a:pt x="23017" y="124520"/>
                  </a:lnTo>
                  <a:lnTo>
                    <a:pt x="24762" y="125262"/>
                  </a:lnTo>
                  <a:lnTo>
                    <a:pt x="26565" y="125931"/>
                  </a:lnTo>
                  <a:lnTo>
                    <a:pt x="28397" y="126498"/>
                  </a:lnTo>
                  <a:lnTo>
                    <a:pt x="30273" y="126978"/>
                  </a:lnTo>
                  <a:lnTo>
                    <a:pt x="32178" y="127370"/>
                  </a:lnTo>
                  <a:lnTo>
                    <a:pt x="34126" y="127661"/>
                  </a:lnTo>
                  <a:lnTo>
                    <a:pt x="36103" y="127865"/>
                  </a:lnTo>
                  <a:lnTo>
                    <a:pt x="38095" y="127966"/>
                  </a:lnTo>
                  <a:lnTo>
                    <a:pt x="39113" y="127981"/>
                  </a:lnTo>
                  <a:lnTo>
                    <a:pt x="40116" y="127966"/>
                  </a:lnTo>
                  <a:lnTo>
                    <a:pt x="42108" y="127865"/>
                  </a:lnTo>
                  <a:lnTo>
                    <a:pt x="44086" y="127661"/>
                  </a:lnTo>
                  <a:lnTo>
                    <a:pt x="46034" y="127370"/>
                  </a:lnTo>
                  <a:lnTo>
                    <a:pt x="47939" y="126978"/>
                  </a:lnTo>
                  <a:lnTo>
                    <a:pt x="49815" y="126498"/>
                  </a:lnTo>
                  <a:lnTo>
                    <a:pt x="51647" y="125931"/>
                  </a:lnTo>
                  <a:lnTo>
                    <a:pt x="53450" y="125262"/>
                  </a:lnTo>
                  <a:lnTo>
                    <a:pt x="55194" y="124520"/>
                  </a:lnTo>
                  <a:lnTo>
                    <a:pt x="56910" y="123706"/>
                  </a:lnTo>
                  <a:lnTo>
                    <a:pt x="58568" y="122790"/>
                  </a:lnTo>
                  <a:lnTo>
                    <a:pt x="60182" y="121816"/>
                  </a:lnTo>
                  <a:lnTo>
                    <a:pt x="61752" y="120755"/>
                  </a:lnTo>
                  <a:lnTo>
                    <a:pt x="63250" y="119635"/>
                  </a:lnTo>
                  <a:lnTo>
                    <a:pt x="64704" y="118443"/>
                  </a:lnTo>
                  <a:lnTo>
                    <a:pt x="66085" y="117178"/>
                  </a:lnTo>
                  <a:lnTo>
                    <a:pt x="67423" y="115855"/>
                  </a:lnTo>
                  <a:lnTo>
                    <a:pt x="68687" y="114459"/>
                  </a:lnTo>
                  <a:lnTo>
                    <a:pt x="69880" y="113005"/>
                  </a:lnTo>
                  <a:lnTo>
                    <a:pt x="70999" y="111507"/>
                  </a:lnTo>
                  <a:lnTo>
                    <a:pt x="72061" y="109937"/>
                  </a:lnTo>
                  <a:lnTo>
                    <a:pt x="73035" y="108337"/>
                  </a:lnTo>
                  <a:lnTo>
                    <a:pt x="73936" y="106665"/>
                  </a:lnTo>
                  <a:lnTo>
                    <a:pt x="74765" y="104964"/>
                  </a:lnTo>
                  <a:lnTo>
                    <a:pt x="75507" y="103205"/>
                  </a:lnTo>
                  <a:lnTo>
                    <a:pt x="76161" y="101402"/>
                  </a:lnTo>
                  <a:lnTo>
                    <a:pt x="76743" y="99570"/>
                  </a:lnTo>
                  <a:lnTo>
                    <a:pt x="77222" y="97694"/>
                  </a:lnTo>
                  <a:lnTo>
                    <a:pt x="77615" y="95789"/>
                  </a:lnTo>
                  <a:lnTo>
                    <a:pt x="77906" y="93841"/>
                  </a:lnTo>
                  <a:lnTo>
                    <a:pt x="78109" y="91878"/>
                  </a:lnTo>
                  <a:lnTo>
                    <a:pt x="78211" y="89872"/>
                  </a:lnTo>
                  <a:lnTo>
                    <a:pt x="78226" y="88868"/>
                  </a:lnTo>
                  <a:lnTo>
                    <a:pt x="78197" y="87284"/>
                  </a:lnTo>
                  <a:lnTo>
                    <a:pt x="77949" y="84201"/>
                  </a:lnTo>
                  <a:lnTo>
                    <a:pt x="77470" y="81177"/>
                  </a:lnTo>
                  <a:lnTo>
                    <a:pt x="76772" y="78225"/>
                  </a:lnTo>
                  <a:lnTo>
                    <a:pt x="75841" y="75375"/>
                  </a:lnTo>
                  <a:lnTo>
                    <a:pt x="74707" y="72627"/>
                  </a:lnTo>
                  <a:lnTo>
                    <a:pt x="73384" y="69981"/>
                  </a:lnTo>
                  <a:lnTo>
                    <a:pt x="71857" y="67466"/>
                  </a:lnTo>
                  <a:lnTo>
                    <a:pt x="70156" y="65066"/>
                  </a:lnTo>
                  <a:lnTo>
                    <a:pt x="68295" y="62813"/>
                  </a:lnTo>
                  <a:lnTo>
                    <a:pt x="66259" y="60704"/>
                  </a:lnTo>
                  <a:lnTo>
                    <a:pt x="64078" y="58756"/>
                  </a:lnTo>
                  <a:lnTo>
                    <a:pt x="61752" y="56968"/>
                  </a:lnTo>
                  <a:lnTo>
                    <a:pt x="59295" y="55354"/>
                  </a:lnTo>
                  <a:lnTo>
                    <a:pt x="56721" y="53914"/>
                  </a:lnTo>
                  <a:lnTo>
                    <a:pt x="54017" y="52678"/>
                  </a:lnTo>
                  <a:lnTo>
                    <a:pt x="52635" y="52155"/>
                  </a:lnTo>
                  <a:lnTo>
                    <a:pt x="65431" y="34809"/>
                  </a:lnTo>
                  <a:lnTo>
                    <a:pt x="78182" y="17564"/>
                  </a:lnTo>
                  <a:lnTo>
                    <a:pt x="65561" y="9117"/>
                  </a:lnTo>
                  <a:lnTo>
                    <a:pt x="51937" y="0"/>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4A853"/>
                </a:solidFill>
              </a:endParaRPr>
            </a:p>
          </p:txBody>
        </p:sp>
      </p:grpSp>
      <p:sp>
        <p:nvSpPr>
          <p:cNvPr id="546" name="Google Shape;546;p28"/>
          <p:cNvSpPr/>
          <p:nvPr>
            <p:ph idx="2" type="pic"/>
          </p:nvPr>
        </p:nvSpPr>
        <p:spPr>
          <a:xfrm>
            <a:off x="5383938" y="2566577"/>
            <a:ext cx="3507000" cy="2080200"/>
          </a:xfrm>
          <a:prstGeom prst="rect">
            <a:avLst/>
          </a:prstGeom>
          <a:noFill/>
          <a:ln>
            <a:noFill/>
          </a:ln>
        </p:spPr>
      </p:sp>
      <p:sp>
        <p:nvSpPr>
          <p:cNvPr id="547" name="Google Shape;547;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Image 3">
  <p:cSld name="CUSTOM_6_1_1_2_2">
    <p:spTree>
      <p:nvGrpSpPr>
        <p:cNvPr id="548" name="Shape 548"/>
        <p:cNvGrpSpPr/>
        <p:nvPr/>
      </p:nvGrpSpPr>
      <p:grpSpPr>
        <a:xfrm>
          <a:off x="0" y="0"/>
          <a:ext cx="0" cy="0"/>
          <a:chOff x="0" y="0"/>
          <a:chExt cx="0" cy="0"/>
        </a:xfrm>
      </p:grpSpPr>
      <p:sp>
        <p:nvSpPr>
          <p:cNvPr id="549" name="Google Shape;549;p29"/>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50" name="Google Shape;550;p29"/>
          <p:cNvSpPr/>
          <p:nvPr>
            <p:ph idx="2" type="pic"/>
          </p:nvPr>
        </p:nvSpPr>
        <p:spPr>
          <a:xfrm>
            <a:off x="4626775" y="935175"/>
            <a:ext cx="4343700" cy="3367800"/>
          </a:xfrm>
          <a:prstGeom prst="roundRect">
            <a:avLst>
              <a:gd fmla="val 16667" name="adj"/>
            </a:avLst>
          </a:prstGeom>
          <a:noFill/>
          <a:ln>
            <a:noFill/>
          </a:ln>
        </p:spPr>
      </p:sp>
      <p:pic>
        <p:nvPicPr>
          <p:cNvPr id="551" name="Google Shape;551;p29"/>
          <p:cNvPicPr preferRelativeResize="0"/>
          <p:nvPr/>
        </p:nvPicPr>
        <p:blipFill rotWithShape="1">
          <a:blip r:embed="rId2">
            <a:alphaModFix/>
          </a:blip>
          <a:srcRect b="8130" l="0" r="0" t="0"/>
          <a:stretch/>
        </p:blipFill>
        <p:spPr>
          <a:xfrm flipH="1">
            <a:off x="702359" y="2284401"/>
            <a:ext cx="2800275" cy="1380175"/>
          </a:xfrm>
          <a:prstGeom prst="rect">
            <a:avLst/>
          </a:prstGeom>
          <a:noFill/>
          <a:ln>
            <a:noFill/>
          </a:ln>
        </p:spPr>
      </p:pic>
      <p:sp>
        <p:nvSpPr>
          <p:cNvPr id="552" name="Google Shape;552;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Image 4">
  <p:cSld name="CUSTOM_6_1_1_2_2_1">
    <p:spTree>
      <p:nvGrpSpPr>
        <p:cNvPr id="553" name="Shape 553"/>
        <p:cNvGrpSpPr/>
        <p:nvPr/>
      </p:nvGrpSpPr>
      <p:grpSpPr>
        <a:xfrm>
          <a:off x="0" y="0"/>
          <a:ext cx="0" cy="0"/>
          <a:chOff x="0" y="0"/>
          <a:chExt cx="0" cy="0"/>
        </a:xfrm>
      </p:grpSpPr>
      <p:sp>
        <p:nvSpPr>
          <p:cNvPr id="554" name="Google Shape;554;p30"/>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55" name="Google Shape;555;p30"/>
          <p:cNvSpPr/>
          <p:nvPr>
            <p:ph idx="2" type="pic"/>
          </p:nvPr>
        </p:nvSpPr>
        <p:spPr>
          <a:xfrm>
            <a:off x="4626775" y="935175"/>
            <a:ext cx="4343700" cy="3367800"/>
          </a:xfrm>
          <a:prstGeom prst="roundRect">
            <a:avLst>
              <a:gd fmla="val 16667" name="adj"/>
            </a:avLst>
          </a:prstGeom>
          <a:noFill/>
          <a:ln>
            <a:noFill/>
          </a:ln>
        </p:spPr>
      </p:sp>
      <p:pic>
        <p:nvPicPr>
          <p:cNvPr id="556" name="Google Shape;556;p30"/>
          <p:cNvPicPr preferRelativeResize="0"/>
          <p:nvPr/>
        </p:nvPicPr>
        <p:blipFill>
          <a:blip r:embed="rId2">
            <a:alphaModFix/>
          </a:blip>
          <a:stretch>
            <a:fillRect/>
          </a:stretch>
        </p:blipFill>
        <p:spPr>
          <a:xfrm>
            <a:off x="1370913" y="2366525"/>
            <a:ext cx="2178586" cy="1544799"/>
          </a:xfrm>
          <a:prstGeom prst="rect">
            <a:avLst/>
          </a:prstGeom>
          <a:noFill/>
          <a:ln>
            <a:noFill/>
          </a:ln>
        </p:spPr>
      </p:pic>
      <p:sp>
        <p:nvSpPr>
          <p:cNvPr id="557" name="Google Shape;557;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Sub title 1">
  <p:cSld name="CUSTOM_2">
    <p:spTree>
      <p:nvGrpSpPr>
        <p:cNvPr id="65" name="Shape 65"/>
        <p:cNvGrpSpPr/>
        <p:nvPr/>
      </p:nvGrpSpPr>
      <p:grpSpPr>
        <a:xfrm>
          <a:off x="0" y="0"/>
          <a:ext cx="0" cy="0"/>
          <a:chOff x="0" y="0"/>
          <a:chExt cx="0" cy="0"/>
        </a:xfrm>
      </p:grpSpPr>
      <p:sp>
        <p:nvSpPr>
          <p:cNvPr id="66" name="Google Shape;66;p4"/>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lvl1pPr lvl="0" rtl="0">
              <a:spcBef>
                <a:spcPts val="0"/>
              </a:spcBef>
              <a:spcAft>
                <a:spcPts val="0"/>
              </a:spcAft>
              <a:buNone/>
              <a:defRPr b="0" sz="2600">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sp>
        <p:nvSpPr>
          <p:cNvPr id="67" name="Google Shape;67;p4"/>
          <p:cNvSpPr/>
          <p:nvPr/>
        </p:nvSpPr>
        <p:spPr>
          <a:xfrm flipH="1">
            <a:off x="5202900" y="2212850"/>
            <a:ext cx="3987300" cy="2930700"/>
          </a:xfrm>
          <a:prstGeom prst="round1Rect">
            <a:avLst>
              <a:gd fmla="val 16667"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 name="Google Shape;68;p4"/>
          <p:cNvPicPr preferRelativeResize="0"/>
          <p:nvPr/>
        </p:nvPicPr>
        <p:blipFill>
          <a:blip r:embed="rId2">
            <a:alphaModFix/>
          </a:blip>
          <a:stretch>
            <a:fillRect/>
          </a:stretch>
        </p:blipFill>
        <p:spPr>
          <a:xfrm>
            <a:off x="931768" y="4099000"/>
            <a:ext cx="950477" cy="768975"/>
          </a:xfrm>
          <a:prstGeom prst="rect">
            <a:avLst/>
          </a:prstGeom>
          <a:noFill/>
          <a:ln>
            <a:noFill/>
          </a:ln>
        </p:spPr>
      </p:pic>
      <p:grpSp>
        <p:nvGrpSpPr>
          <p:cNvPr id="69" name="Google Shape;69;p4"/>
          <p:cNvGrpSpPr/>
          <p:nvPr/>
        </p:nvGrpSpPr>
        <p:grpSpPr>
          <a:xfrm>
            <a:off x="1508348" y="2743200"/>
            <a:ext cx="3413900" cy="1796066"/>
            <a:chOff x="791212" y="2532900"/>
            <a:chExt cx="3521663" cy="1992750"/>
          </a:xfrm>
        </p:grpSpPr>
        <p:pic>
          <p:nvPicPr>
            <p:cNvPr id="70" name="Google Shape;70;p4"/>
            <p:cNvPicPr preferRelativeResize="0"/>
            <p:nvPr/>
          </p:nvPicPr>
          <p:blipFill>
            <a:blip r:embed="rId3">
              <a:alphaModFix/>
            </a:blip>
            <a:stretch>
              <a:fillRect/>
            </a:stretch>
          </p:blipFill>
          <p:spPr>
            <a:xfrm>
              <a:off x="2612227" y="2708975"/>
              <a:ext cx="1012050" cy="1388580"/>
            </a:xfrm>
            <a:prstGeom prst="rect">
              <a:avLst/>
            </a:prstGeom>
            <a:noFill/>
            <a:ln>
              <a:noFill/>
            </a:ln>
          </p:spPr>
        </p:pic>
        <p:pic>
          <p:nvPicPr>
            <p:cNvPr id="71" name="Google Shape;71;p4"/>
            <p:cNvPicPr preferRelativeResize="0"/>
            <p:nvPr/>
          </p:nvPicPr>
          <p:blipFill>
            <a:blip r:embed="rId4">
              <a:alphaModFix/>
            </a:blip>
            <a:stretch>
              <a:fillRect/>
            </a:stretch>
          </p:blipFill>
          <p:spPr>
            <a:xfrm>
              <a:off x="1491789" y="3360875"/>
              <a:ext cx="2404797" cy="1164776"/>
            </a:xfrm>
            <a:prstGeom prst="rect">
              <a:avLst/>
            </a:prstGeom>
            <a:noFill/>
            <a:ln>
              <a:noFill/>
            </a:ln>
          </p:spPr>
        </p:pic>
        <p:pic>
          <p:nvPicPr>
            <p:cNvPr id="72" name="Google Shape;72;p4"/>
            <p:cNvPicPr preferRelativeResize="0"/>
            <p:nvPr/>
          </p:nvPicPr>
          <p:blipFill>
            <a:blip r:embed="rId5">
              <a:alphaModFix/>
            </a:blip>
            <a:stretch>
              <a:fillRect/>
            </a:stretch>
          </p:blipFill>
          <p:spPr>
            <a:xfrm>
              <a:off x="791212" y="2820875"/>
              <a:ext cx="1669321" cy="1388583"/>
            </a:xfrm>
            <a:prstGeom prst="rect">
              <a:avLst/>
            </a:prstGeom>
            <a:noFill/>
            <a:ln>
              <a:noFill/>
            </a:ln>
          </p:spPr>
        </p:pic>
        <p:sp>
          <p:nvSpPr>
            <p:cNvPr id="73" name="Google Shape;73;p4"/>
            <p:cNvSpPr/>
            <p:nvPr/>
          </p:nvSpPr>
          <p:spPr>
            <a:xfrm>
              <a:off x="3624275" y="2532900"/>
              <a:ext cx="688601" cy="685325"/>
            </a:xfrm>
            <a:custGeom>
              <a:rect b="b" l="l" r="r" t="t"/>
              <a:pathLst>
                <a:path extrusionOk="0" h="913" w="916">
                  <a:moveTo>
                    <a:pt x="652" y="573"/>
                  </a:moveTo>
                  <a:lnTo>
                    <a:pt x="610" y="573"/>
                  </a:lnTo>
                  <a:lnTo>
                    <a:pt x="596" y="559"/>
                  </a:lnTo>
                  <a:cubicBezTo>
                    <a:pt x="646" y="500"/>
                    <a:pt x="677" y="421"/>
                    <a:pt x="677" y="339"/>
                  </a:cubicBezTo>
                  <a:cubicBezTo>
                    <a:pt x="677" y="150"/>
                    <a:pt x="525" y="0"/>
                    <a:pt x="339" y="0"/>
                  </a:cubicBezTo>
                  <a:cubicBezTo>
                    <a:pt x="153" y="0"/>
                    <a:pt x="0" y="153"/>
                    <a:pt x="0" y="339"/>
                  </a:cubicBezTo>
                  <a:cubicBezTo>
                    <a:pt x="0" y="528"/>
                    <a:pt x="153" y="678"/>
                    <a:pt x="339" y="678"/>
                  </a:cubicBezTo>
                  <a:cubicBezTo>
                    <a:pt x="423" y="678"/>
                    <a:pt x="500" y="646"/>
                    <a:pt x="559" y="596"/>
                  </a:cubicBezTo>
                  <a:lnTo>
                    <a:pt x="573" y="610"/>
                  </a:lnTo>
                  <a:lnTo>
                    <a:pt x="573" y="652"/>
                  </a:lnTo>
                  <a:lnTo>
                    <a:pt x="836" y="912"/>
                  </a:lnTo>
                  <a:lnTo>
                    <a:pt x="915" y="833"/>
                  </a:lnTo>
                  <a:lnTo>
                    <a:pt x="652" y="573"/>
                  </a:lnTo>
                  <a:close/>
                  <a:moveTo>
                    <a:pt x="339" y="573"/>
                  </a:moveTo>
                  <a:cubicBezTo>
                    <a:pt x="209" y="573"/>
                    <a:pt x="105" y="469"/>
                    <a:pt x="105" y="339"/>
                  </a:cubicBezTo>
                  <a:cubicBezTo>
                    <a:pt x="105" y="209"/>
                    <a:pt x="209" y="105"/>
                    <a:pt x="339" y="105"/>
                  </a:cubicBezTo>
                  <a:cubicBezTo>
                    <a:pt x="469" y="105"/>
                    <a:pt x="573" y="209"/>
                    <a:pt x="573" y="339"/>
                  </a:cubicBezTo>
                  <a:cubicBezTo>
                    <a:pt x="576" y="469"/>
                    <a:pt x="469" y="573"/>
                    <a:pt x="339" y="573"/>
                  </a:cubicBezTo>
                  <a:close/>
                </a:path>
              </a:pathLst>
            </a:custGeom>
            <a:solidFill>
              <a:srgbClr val="FFFFFF"/>
            </a:solidFill>
            <a:ln>
              <a:noFill/>
            </a:ln>
            <a:effectLst>
              <a:outerShdw blurRad="171450" rotWithShape="0" algn="bl" dir="5400000" dist="76200">
                <a:srgbClr val="000000">
                  <a:alpha val="1400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lang="zh-TW" sz="1800">
                  <a:latin typeface="Calibri"/>
                  <a:ea typeface="Calibri"/>
                  <a:cs typeface="Calibri"/>
                  <a:sym typeface="Calibri"/>
                </a:rPr>
                <a:t> </a:t>
              </a:r>
              <a:endParaRPr sz="1800">
                <a:latin typeface="Calibri"/>
                <a:ea typeface="Calibri"/>
                <a:cs typeface="Calibri"/>
                <a:sym typeface="Calibri"/>
              </a:endParaRPr>
            </a:p>
          </p:txBody>
        </p:sp>
      </p:grpSp>
      <p:sp>
        <p:nvSpPr>
          <p:cNvPr id="74" name="Google Shape;74;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Image 5">
  <p:cSld name="CUSTOM_6_1_1_2_2_2">
    <p:spTree>
      <p:nvGrpSpPr>
        <p:cNvPr id="558" name="Shape 558"/>
        <p:cNvGrpSpPr/>
        <p:nvPr/>
      </p:nvGrpSpPr>
      <p:grpSpPr>
        <a:xfrm>
          <a:off x="0" y="0"/>
          <a:ext cx="0" cy="0"/>
          <a:chOff x="0" y="0"/>
          <a:chExt cx="0" cy="0"/>
        </a:xfrm>
      </p:grpSpPr>
      <p:sp>
        <p:nvSpPr>
          <p:cNvPr id="559" name="Google Shape;559;p31"/>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60" name="Google Shape;560;p31"/>
          <p:cNvSpPr/>
          <p:nvPr>
            <p:ph idx="2" type="pic"/>
          </p:nvPr>
        </p:nvSpPr>
        <p:spPr>
          <a:xfrm>
            <a:off x="5207050" y="1063634"/>
            <a:ext cx="3763500" cy="2918100"/>
          </a:xfrm>
          <a:prstGeom prst="roundRect">
            <a:avLst>
              <a:gd fmla="val 16667" name="adj"/>
            </a:avLst>
          </a:prstGeom>
          <a:noFill/>
          <a:ln>
            <a:noFill/>
          </a:ln>
        </p:spPr>
      </p:sp>
      <p:grpSp>
        <p:nvGrpSpPr>
          <p:cNvPr id="561" name="Google Shape;561;p31"/>
          <p:cNvGrpSpPr/>
          <p:nvPr/>
        </p:nvGrpSpPr>
        <p:grpSpPr>
          <a:xfrm>
            <a:off x="-16" y="2339579"/>
            <a:ext cx="4572000" cy="1589195"/>
            <a:chOff x="-16" y="2339579"/>
            <a:chExt cx="4572000" cy="1589195"/>
          </a:xfrm>
        </p:grpSpPr>
        <p:sp>
          <p:nvSpPr>
            <p:cNvPr id="562" name="Google Shape;562;p31"/>
            <p:cNvSpPr/>
            <p:nvPr/>
          </p:nvSpPr>
          <p:spPr>
            <a:xfrm flipH="1">
              <a:off x="1801579" y="2683808"/>
              <a:ext cx="299100" cy="7614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1"/>
            <p:cNvSpPr/>
            <p:nvPr/>
          </p:nvSpPr>
          <p:spPr>
            <a:xfrm flipH="1">
              <a:off x="1364760" y="2383641"/>
              <a:ext cx="299100" cy="10617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1"/>
            <p:cNvSpPr/>
            <p:nvPr/>
          </p:nvSpPr>
          <p:spPr>
            <a:xfrm flipH="1" rot="-5400000">
              <a:off x="1728155" y="2972525"/>
              <a:ext cx="963600" cy="948900"/>
            </a:xfrm>
            <a:prstGeom prst="pie">
              <a:avLst>
                <a:gd fmla="val 5346451" name="adj1"/>
                <a:gd fmla="val 10748737"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1"/>
            <p:cNvSpPr/>
            <p:nvPr/>
          </p:nvSpPr>
          <p:spPr>
            <a:xfrm flipH="1" rot="912058">
              <a:off x="903956" y="2353898"/>
              <a:ext cx="250567" cy="1121262"/>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6" name="Google Shape;566;p31"/>
            <p:cNvGrpSpPr/>
            <p:nvPr/>
          </p:nvGrpSpPr>
          <p:grpSpPr>
            <a:xfrm>
              <a:off x="-16" y="3411500"/>
              <a:ext cx="4572000" cy="423354"/>
              <a:chOff x="-16" y="3411500"/>
              <a:chExt cx="4572000" cy="423354"/>
            </a:xfrm>
          </p:grpSpPr>
          <p:sp>
            <p:nvSpPr>
              <p:cNvPr id="567" name="Google Shape;567;p31"/>
              <p:cNvSpPr/>
              <p:nvPr/>
            </p:nvSpPr>
            <p:spPr>
              <a:xfrm>
                <a:off x="177" y="3433754"/>
                <a:ext cx="4571700" cy="401100"/>
              </a:xfrm>
              <a:prstGeom prst="rect">
                <a:avLst/>
              </a:prstGeom>
              <a:solidFill>
                <a:srgbClr val="FF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1"/>
              <p:cNvSpPr/>
              <p:nvPr/>
            </p:nvSpPr>
            <p:spPr>
              <a:xfrm>
                <a:off x="318217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1"/>
              <p:cNvSpPr/>
              <p:nvPr/>
            </p:nvSpPr>
            <p:spPr>
              <a:xfrm>
                <a:off x="338039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1"/>
              <p:cNvSpPr/>
              <p:nvPr/>
            </p:nvSpPr>
            <p:spPr>
              <a:xfrm>
                <a:off x="357860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1"/>
              <p:cNvSpPr/>
              <p:nvPr/>
            </p:nvSpPr>
            <p:spPr>
              <a:xfrm>
                <a:off x="377683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1"/>
              <p:cNvSpPr/>
              <p:nvPr/>
            </p:nvSpPr>
            <p:spPr>
              <a:xfrm>
                <a:off x="399069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1"/>
              <p:cNvSpPr/>
              <p:nvPr/>
            </p:nvSpPr>
            <p:spPr>
              <a:xfrm>
                <a:off x="420456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1"/>
              <p:cNvSpPr/>
              <p:nvPr/>
            </p:nvSpPr>
            <p:spPr>
              <a:xfrm>
                <a:off x="-16" y="3411500"/>
                <a:ext cx="4572000" cy="222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1"/>
              <p:cNvSpPr/>
              <p:nvPr/>
            </p:nvSpPr>
            <p:spPr>
              <a:xfrm>
                <a:off x="215972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1"/>
              <p:cNvSpPr/>
              <p:nvPr/>
            </p:nvSpPr>
            <p:spPr>
              <a:xfrm>
                <a:off x="235794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1"/>
              <p:cNvSpPr/>
              <p:nvPr/>
            </p:nvSpPr>
            <p:spPr>
              <a:xfrm>
                <a:off x="255615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1"/>
              <p:cNvSpPr/>
              <p:nvPr/>
            </p:nvSpPr>
            <p:spPr>
              <a:xfrm>
                <a:off x="275438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1"/>
              <p:cNvSpPr/>
              <p:nvPr/>
            </p:nvSpPr>
            <p:spPr>
              <a:xfrm>
                <a:off x="296824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1"/>
              <p:cNvSpPr/>
              <p:nvPr/>
            </p:nvSpPr>
            <p:spPr>
              <a:xfrm>
                <a:off x="113725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1"/>
              <p:cNvSpPr/>
              <p:nvPr/>
            </p:nvSpPr>
            <p:spPr>
              <a:xfrm>
                <a:off x="1335471"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1"/>
              <p:cNvSpPr/>
              <p:nvPr/>
            </p:nvSpPr>
            <p:spPr>
              <a:xfrm>
                <a:off x="1533684"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1"/>
              <p:cNvSpPr/>
              <p:nvPr/>
            </p:nvSpPr>
            <p:spPr>
              <a:xfrm>
                <a:off x="173190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1"/>
              <p:cNvSpPr/>
              <p:nvPr/>
            </p:nvSpPr>
            <p:spPr>
              <a:xfrm>
                <a:off x="1945773"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1"/>
              <p:cNvSpPr/>
              <p:nvPr/>
            </p:nvSpPr>
            <p:spPr>
              <a:xfrm>
                <a:off x="114925"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1"/>
              <p:cNvSpPr/>
              <p:nvPr/>
            </p:nvSpPr>
            <p:spPr>
              <a:xfrm>
                <a:off x="313146" y="3433745"/>
                <a:ext cx="21000" cy="2427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1"/>
              <p:cNvSpPr/>
              <p:nvPr/>
            </p:nvSpPr>
            <p:spPr>
              <a:xfrm>
                <a:off x="511359"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1"/>
              <p:cNvSpPr/>
              <p:nvPr/>
            </p:nvSpPr>
            <p:spPr>
              <a:xfrm>
                <a:off x="709580"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
              <p:cNvSpPr/>
              <p:nvPr/>
            </p:nvSpPr>
            <p:spPr>
              <a:xfrm>
                <a:off x="923448" y="3433745"/>
                <a:ext cx="21000" cy="142500"/>
              </a:xfrm>
              <a:prstGeom prst="rect">
                <a:avLst/>
              </a:prstGeom>
              <a:solidFill>
                <a:srgbClr val="FAD2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90" name="Google Shape;590;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Image 6">
  <p:cSld name="CUSTOM_6_1_1_2_2_2_1">
    <p:spTree>
      <p:nvGrpSpPr>
        <p:cNvPr id="591" name="Shape 591"/>
        <p:cNvGrpSpPr/>
        <p:nvPr/>
      </p:nvGrpSpPr>
      <p:grpSpPr>
        <a:xfrm>
          <a:off x="0" y="0"/>
          <a:ext cx="0" cy="0"/>
          <a:chOff x="0" y="0"/>
          <a:chExt cx="0" cy="0"/>
        </a:xfrm>
      </p:grpSpPr>
      <p:sp>
        <p:nvSpPr>
          <p:cNvPr id="592" name="Google Shape;592;p32"/>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593" name="Google Shape;593;p32"/>
          <p:cNvSpPr/>
          <p:nvPr>
            <p:ph idx="2" type="pic"/>
          </p:nvPr>
        </p:nvSpPr>
        <p:spPr>
          <a:xfrm>
            <a:off x="5207050" y="1063634"/>
            <a:ext cx="3763500" cy="2918100"/>
          </a:xfrm>
          <a:prstGeom prst="roundRect">
            <a:avLst>
              <a:gd fmla="val 16667" name="adj"/>
            </a:avLst>
          </a:prstGeom>
          <a:noFill/>
          <a:ln>
            <a:noFill/>
          </a:ln>
        </p:spPr>
      </p:sp>
      <p:grpSp>
        <p:nvGrpSpPr>
          <p:cNvPr id="594" name="Google Shape;594;p32"/>
          <p:cNvGrpSpPr/>
          <p:nvPr/>
        </p:nvGrpSpPr>
        <p:grpSpPr>
          <a:xfrm>
            <a:off x="1362566" y="2394766"/>
            <a:ext cx="2608957" cy="1426760"/>
            <a:chOff x="1362566" y="2394766"/>
            <a:chExt cx="2608957" cy="1426760"/>
          </a:xfrm>
        </p:grpSpPr>
        <p:pic>
          <p:nvPicPr>
            <p:cNvPr id="595" name="Google Shape;595;p32"/>
            <p:cNvPicPr preferRelativeResize="0"/>
            <p:nvPr/>
          </p:nvPicPr>
          <p:blipFill>
            <a:blip r:embed="rId2">
              <a:alphaModFix/>
            </a:blip>
            <a:stretch>
              <a:fillRect/>
            </a:stretch>
          </p:blipFill>
          <p:spPr>
            <a:xfrm>
              <a:off x="1506125" y="2394766"/>
              <a:ext cx="2465398" cy="1426760"/>
            </a:xfrm>
            <a:prstGeom prst="rect">
              <a:avLst/>
            </a:prstGeom>
            <a:noFill/>
            <a:ln>
              <a:noFill/>
            </a:ln>
          </p:spPr>
        </p:pic>
        <p:pic>
          <p:nvPicPr>
            <p:cNvPr id="596" name="Google Shape;596;p32"/>
            <p:cNvPicPr preferRelativeResize="0"/>
            <p:nvPr/>
          </p:nvPicPr>
          <p:blipFill>
            <a:blip r:embed="rId3">
              <a:alphaModFix/>
            </a:blip>
            <a:stretch>
              <a:fillRect/>
            </a:stretch>
          </p:blipFill>
          <p:spPr>
            <a:xfrm flipH="1">
              <a:off x="1362566" y="2799188"/>
              <a:ext cx="1347768" cy="690900"/>
            </a:xfrm>
            <a:prstGeom prst="rect">
              <a:avLst/>
            </a:prstGeom>
            <a:noFill/>
            <a:ln>
              <a:noFill/>
            </a:ln>
            <a:effectLst>
              <a:outerShdw blurRad="142875" rotWithShape="0" algn="bl" dir="2340000" dist="133350">
                <a:srgbClr val="000000">
                  <a:alpha val="9000"/>
                </a:srgbClr>
              </a:outerShdw>
            </a:effectLst>
          </p:spPr>
        </p:pic>
      </p:grpSp>
      <p:sp>
        <p:nvSpPr>
          <p:cNvPr id="597" name="Google Shape;597;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Image 7">
  <p:cSld name="CUSTOM_6_1_1_2_2_2_2">
    <p:spTree>
      <p:nvGrpSpPr>
        <p:cNvPr id="598" name="Shape 598"/>
        <p:cNvGrpSpPr/>
        <p:nvPr/>
      </p:nvGrpSpPr>
      <p:grpSpPr>
        <a:xfrm>
          <a:off x="0" y="0"/>
          <a:ext cx="0" cy="0"/>
          <a:chOff x="0" y="0"/>
          <a:chExt cx="0" cy="0"/>
        </a:xfrm>
      </p:grpSpPr>
      <p:sp>
        <p:nvSpPr>
          <p:cNvPr id="599" name="Google Shape;599;p33"/>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00" name="Google Shape;600;p33"/>
          <p:cNvSpPr/>
          <p:nvPr>
            <p:ph idx="2" type="pic"/>
          </p:nvPr>
        </p:nvSpPr>
        <p:spPr>
          <a:xfrm>
            <a:off x="5207050" y="1063634"/>
            <a:ext cx="3763500" cy="2918100"/>
          </a:xfrm>
          <a:prstGeom prst="roundRect">
            <a:avLst>
              <a:gd fmla="val 16667" name="adj"/>
            </a:avLst>
          </a:prstGeom>
          <a:noFill/>
          <a:ln>
            <a:noFill/>
          </a:ln>
        </p:spPr>
      </p:sp>
      <p:grpSp>
        <p:nvGrpSpPr>
          <p:cNvPr id="601" name="Google Shape;601;p33"/>
          <p:cNvGrpSpPr/>
          <p:nvPr/>
        </p:nvGrpSpPr>
        <p:grpSpPr>
          <a:xfrm>
            <a:off x="1109963" y="2834640"/>
            <a:ext cx="3114180" cy="1735003"/>
            <a:chOff x="1828800" y="2834640"/>
            <a:chExt cx="3114180" cy="1735003"/>
          </a:xfrm>
        </p:grpSpPr>
        <p:pic>
          <p:nvPicPr>
            <p:cNvPr id="602" name="Google Shape;602;p33"/>
            <p:cNvPicPr preferRelativeResize="0"/>
            <p:nvPr/>
          </p:nvPicPr>
          <p:blipFill>
            <a:blip r:embed="rId2">
              <a:alphaModFix/>
            </a:blip>
            <a:stretch>
              <a:fillRect/>
            </a:stretch>
          </p:blipFill>
          <p:spPr>
            <a:xfrm>
              <a:off x="4518932" y="3640161"/>
              <a:ext cx="424049" cy="645846"/>
            </a:xfrm>
            <a:prstGeom prst="rect">
              <a:avLst/>
            </a:prstGeom>
            <a:noFill/>
            <a:ln>
              <a:noFill/>
            </a:ln>
          </p:spPr>
        </p:pic>
        <p:pic>
          <p:nvPicPr>
            <p:cNvPr id="603" name="Google Shape;603;p33"/>
            <p:cNvPicPr preferRelativeResize="0"/>
            <p:nvPr/>
          </p:nvPicPr>
          <p:blipFill>
            <a:blip r:embed="rId3">
              <a:alphaModFix/>
            </a:blip>
            <a:stretch>
              <a:fillRect/>
            </a:stretch>
          </p:blipFill>
          <p:spPr>
            <a:xfrm>
              <a:off x="1828800" y="3923829"/>
              <a:ext cx="1454650" cy="645814"/>
            </a:xfrm>
            <a:prstGeom prst="rect">
              <a:avLst/>
            </a:prstGeom>
            <a:noFill/>
            <a:ln>
              <a:noFill/>
            </a:ln>
          </p:spPr>
        </p:pic>
        <p:pic>
          <p:nvPicPr>
            <p:cNvPr id="604" name="Google Shape;604;p33"/>
            <p:cNvPicPr preferRelativeResize="0"/>
            <p:nvPr/>
          </p:nvPicPr>
          <p:blipFill>
            <a:blip r:embed="rId4">
              <a:alphaModFix/>
            </a:blip>
            <a:stretch>
              <a:fillRect/>
            </a:stretch>
          </p:blipFill>
          <p:spPr>
            <a:xfrm>
              <a:off x="2802353" y="2834640"/>
              <a:ext cx="1722919" cy="1734823"/>
            </a:xfrm>
            <a:prstGeom prst="rect">
              <a:avLst/>
            </a:prstGeom>
            <a:noFill/>
            <a:ln>
              <a:noFill/>
            </a:ln>
          </p:spPr>
        </p:pic>
      </p:grpSp>
      <p:sp>
        <p:nvSpPr>
          <p:cNvPr id="605" name="Google Shape;605;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Image 8">
  <p:cSld name="CUSTOM_6_1_1_2_2_2_3">
    <p:spTree>
      <p:nvGrpSpPr>
        <p:cNvPr id="606" name="Shape 606"/>
        <p:cNvGrpSpPr/>
        <p:nvPr/>
      </p:nvGrpSpPr>
      <p:grpSpPr>
        <a:xfrm>
          <a:off x="0" y="0"/>
          <a:ext cx="0" cy="0"/>
          <a:chOff x="0" y="0"/>
          <a:chExt cx="0" cy="0"/>
        </a:xfrm>
      </p:grpSpPr>
      <p:sp>
        <p:nvSpPr>
          <p:cNvPr id="607" name="Google Shape;607;p3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08" name="Google Shape;608;p34"/>
          <p:cNvSpPr/>
          <p:nvPr>
            <p:ph idx="2" type="pic"/>
          </p:nvPr>
        </p:nvSpPr>
        <p:spPr>
          <a:xfrm>
            <a:off x="5207050" y="1063634"/>
            <a:ext cx="3763500" cy="2918100"/>
          </a:xfrm>
          <a:prstGeom prst="roundRect">
            <a:avLst>
              <a:gd fmla="val 16667" name="adj"/>
            </a:avLst>
          </a:prstGeom>
          <a:noFill/>
          <a:ln>
            <a:noFill/>
          </a:ln>
        </p:spPr>
      </p:sp>
      <p:grpSp>
        <p:nvGrpSpPr>
          <p:cNvPr id="609" name="Google Shape;609;p34"/>
          <p:cNvGrpSpPr/>
          <p:nvPr/>
        </p:nvGrpSpPr>
        <p:grpSpPr>
          <a:xfrm>
            <a:off x="1225940" y="2687841"/>
            <a:ext cx="2711108" cy="1882464"/>
            <a:chOff x="2845765" y="2773966"/>
            <a:chExt cx="2711108" cy="1882464"/>
          </a:xfrm>
        </p:grpSpPr>
        <p:pic>
          <p:nvPicPr>
            <p:cNvPr id="610" name="Google Shape;610;p34"/>
            <p:cNvPicPr preferRelativeResize="0"/>
            <p:nvPr/>
          </p:nvPicPr>
          <p:blipFill>
            <a:blip r:embed="rId2">
              <a:alphaModFix/>
            </a:blip>
            <a:stretch>
              <a:fillRect/>
            </a:stretch>
          </p:blipFill>
          <p:spPr>
            <a:xfrm>
              <a:off x="2845765" y="3702263"/>
              <a:ext cx="1641517" cy="954167"/>
            </a:xfrm>
            <a:prstGeom prst="rect">
              <a:avLst/>
            </a:prstGeom>
            <a:noFill/>
            <a:ln>
              <a:noFill/>
            </a:ln>
          </p:spPr>
        </p:pic>
        <p:pic>
          <p:nvPicPr>
            <p:cNvPr id="611" name="Google Shape;611;p34"/>
            <p:cNvPicPr preferRelativeResize="0"/>
            <p:nvPr/>
          </p:nvPicPr>
          <p:blipFill>
            <a:blip r:embed="rId3">
              <a:alphaModFix/>
            </a:blip>
            <a:stretch>
              <a:fillRect/>
            </a:stretch>
          </p:blipFill>
          <p:spPr>
            <a:xfrm>
              <a:off x="4716305" y="4257336"/>
              <a:ext cx="840569" cy="398993"/>
            </a:xfrm>
            <a:prstGeom prst="rect">
              <a:avLst/>
            </a:prstGeom>
            <a:noFill/>
            <a:ln>
              <a:noFill/>
            </a:ln>
          </p:spPr>
        </p:pic>
        <p:pic>
          <p:nvPicPr>
            <p:cNvPr id="612" name="Google Shape;612;p34"/>
            <p:cNvPicPr preferRelativeResize="0"/>
            <p:nvPr/>
          </p:nvPicPr>
          <p:blipFill>
            <a:blip r:embed="rId4">
              <a:alphaModFix/>
            </a:blip>
            <a:stretch>
              <a:fillRect/>
            </a:stretch>
          </p:blipFill>
          <p:spPr>
            <a:xfrm>
              <a:off x="3496167" y="2773966"/>
              <a:ext cx="758309" cy="689701"/>
            </a:xfrm>
            <a:prstGeom prst="rect">
              <a:avLst/>
            </a:prstGeom>
            <a:noFill/>
            <a:ln>
              <a:noFill/>
            </a:ln>
          </p:spPr>
        </p:pic>
        <p:pic>
          <p:nvPicPr>
            <p:cNvPr id="613" name="Google Shape;613;p34"/>
            <p:cNvPicPr preferRelativeResize="0"/>
            <p:nvPr/>
          </p:nvPicPr>
          <p:blipFill>
            <a:blip r:embed="rId5">
              <a:alphaModFix/>
            </a:blip>
            <a:stretch>
              <a:fillRect/>
            </a:stretch>
          </p:blipFill>
          <p:spPr>
            <a:xfrm>
              <a:off x="4614655" y="3379337"/>
              <a:ext cx="888055" cy="732633"/>
            </a:xfrm>
            <a:prstGeom prst="rect">
              <a:avLst/>
            </a:prstGeom>
            <a:noFill/>
            <a:ln>
              <a:noFill/>
            </a:ln>
          </p:spPr>
        </p:pic>
      </p:grpSp>
      <p:sp>
        <p:nvSpPr>
          <p:cNvPr id="614" name="Google Shape;614;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Quote 1">
  <p:cSld name="CUSTOM_3_1_1_1_1_1_2">
    <p:spTree>
      <p:nvGrpSpPr>
        <p:cNvPr id="615" name="Shape 615"/>
        <p:cNvGrpSpPr/>
        <p:nvPr/>
      </p:nvGrpSpPr>
      <p:grpSpPr>
        <a:xfrm>
          <a:off x="0" y="0"/>
          <a:ext cx="0" cy="0"/>
          <a:chOff x="0" y="0"/>
          <a:chExt cx="0" cy="0"/>
        </a:xfrm>
      </p:grpSpPr>
      <p:sp>
        <p:nvSpPr>
          <p:cNvPr id="616" name="Google Shape;616;p35"/>
          <p:cNvSpPr/>
          <p:nvPr/>
        </p:nvSpPr>
        <p:spPr>
          <a:xfrm>
            <a:off x="0" y="0"/>
            <a:ext cx="4596600" cy="3220800"/>
          </a:xfrm>
          <a:prstGeom prst="round1Rect">
            <a:avLst>
              <a:gd fmla="val 2867" name="adj"/>
            </a:avLst>
          </a:prstGeom>
          <a:solidFill>
            <a:srgbClr val="D2E3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5"/>
          <p:cNvSpPr/>
          <p:nvPr/>
        </p:nvSpPr>
        <p:spPr>
          <a:xfrm>
            <a:off x="376000" y="903525"/>
            <a:ext cx="4584000" cy="3025800"/>
          </a:xfrm>
          <a:prstGeom prst="roundRect">
            <a:avLst>
              <a:gd fmla="val 4461" name="adj"/>
            </a:avLst>
          </a:prstGeom>
          <a:solidFill>
            <a:srgbClr val="FFFFFF"/>
          </a:solid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100">
              <a:solidFill>
                <a:srgbClr val="3B3C40"/>
              </a:solidFill>
              <a:latin typeface="Google Sans"/>
              <a:ea typeface="Google Sans"/>
              <a:cs typeface="Google Sans"/>
              <a:sym typeface="Google Sans"/>
            </a:endParaRPr>
          </a:p>
        </p:txBody>
      </p:sp>
      <p:sp>
        <p:nvSpPr>
          <p:cNvPr id="618" name="Google Shape;618;p35"/>
          <p:cNvSpPr txBox="1"/>
          <p:nvPr>
            <p:ph type="title"/>
          </p:nvPr>
        </p:nvSpPr>
        <p:spPr>
          <a:xfrm>
            <a:off x="761950" y="903525"/>
            <a:ext cx="4018200" cy="1668300"/>
          </a:xfrm>
          <a:prstGeom prst="rect">
            <a:avLst/>
          </a:prstGeom>
        </p:spPr>
        <p:txBody>
          <a:bodyPr anchorCtr="0" anchor="ctr" bIns="0" lIns="0" spcFirstLastPara="1" rIns="228600" wrap="square" tIns="0">
            <a:noAutofit/>
          </a:bodyPr>
          <a:lstStyle>
            <a:lvl1pPr lvl="0" rtl="0">
              <a:spcBef>
                <a:spcPts val="0"/>
              </a:spcBef>
              <a:spcAft>
                <a:spcPts val="0"/>
              </a:spcAft>
              <a:buSzPts val="1400"/>
              <a:buNone/>
              <a:defRPr b="0" sz="3000">
                <a:solidFill>
                  <a:srgbClr val="4285F4"/>
                </a:solidFil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sp>
        <p:nvSpPr>
          <p:cNvPr id="619" name="Google Shape;619;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Quote 2">
  <p:cSld name="CUSTOM_3_1_1_1_1_1_2_1">
    <p:spTree>
      <p:nvGrpSpPr>
        <p:cNvPr id="620" name="Shape 620"/>
        <p:cNvGrpSpPr/>
        <p:nvPr/>
      </p:nvGrpSpPr>
      <p:grpSpPr>
        <a:xfrm>
          <a:off x="0" y="0"/>
          <a:ext cx="0" cy="0"/>
          <a:chOff x="0" y="0"/>
          <a:chExt cx="0" cy="0"/>
        </a:xfrm>
      </p:grpSpPr>
      <p:sp>
        <p:nvSpPr>
          <p:cNvPr id="621" name="Google Shape;621;p36"/>
          <p:cNvSpPr txBox="1"/>
          <p:nvPr>
            <p:ph type="title"/>
          </p:nvPr>
        </p:nvSpPr>
        <p:spPr>
          <a:xfrm>
            <a:off x="761950" y="809575"/>
            <a:ext cx="7620000" cy="34380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b="0" sz="5000">
                <a:solidFill>
                  <a:srgbClr val="4285F4"/>
                </a:solidFill>
              </a:defRPr>
            </a:lvl1pPr>
            <a:lvl2pPr lvl="1">
              <a:spcBef>
                <a:spcPts val="0"/>
              </a:spcBef>
              <a:spcAft>
                <a:spcPts val="0"/>
              </a:spcAft>
              <a:buSzPts val="1400"/>
              <a:buNone/>
              <a:defRPr>
                <a:latin typeface="Roboto"/>
                <a:ea typeface="Roboto"/>
                <a:cs typeface="Roboto"/>
                <a:sym typeface="Roboto"/>
              </a:defRPr>
            </a:lvl2pPr>
            <a:lvl3pPr lvl="2">
              <a:spcBef>
                <a:spcPts val="0"/>
              </a:spcBef>
              <a:spcAft>
                <a:spcPts val="0"/>
              </a:spcAft>
              <a:buSzPts val="1400"/>
              <a:buNone/>
              <a:defRPr>
                <a:latin typeface="Roboto"/>
                <a:ea typeface="Roboto"/>
                <a:cs typeface="Roboto"/>
                <a:sym typeface="Roboto"/>
              </a:defRPr>
            </a:lvl3pPr>
            <a:lvl4pPr lvl="3">
              <a:spcBef>
                <a:spcPts val="0"/>
              </a:spcBef>
              <a:spcAft>
                <a:spcPts val="0"/>
              </a:spcAft>
              <a:buSzPts val="1400"/>
              <a:buNone/>
              <a:defRPr>
                <a:latin typeface="Roboto"/>
                <a:ea typeface="Roboto"/>
                <a:cs typeface="Roboto"/>
                <a:sym typeface="Roboto"/>
              </a:defRPr>
            </a:lvl4pPr>
            <a:lvl5pPr lvl="4">
              <a:spcBef>
                <a:spcPts val="0"/>
              </a:spcBef>
              <a:spcAft>
                <a:spcPts val="0"/>
              </a:spcAft>
              <a:buSzPts val="1400"/>
              <a:buNone/>
              <a:defRPr>
                <a:latin typeface="Roboto"/>
                <a:ea typeface="Roboto"/>
                <a:cs typeface="Roboto"/>
                <a:sym typeface="Roboto"/>
              </a:defRPr>
            </a:lvl5pPr>
            <a:lvl6pPr lvl="5">
              <a:spcBef>
                <a:spcPts val="0"/>
              </a:spcBef>
              <a:spcAft>
                <a:spcPts val="0"/>
              </a:spcAft>
              <a:buSzPts val="1400"/>
              <a:buNone/>
              <a:defRPr>
                <a:latin typeface="Roboto"/>
                <a:ea typeface="Roboto"/>
                <a:cs typeface="Roboto"/>
                <a:sym typeface="Roboto"/>
              </a:defRPr>
            </a:lvl6pPr>
            <a:lvl7pPr lvl="6">
              <a:spcBef>
                <a:spcPts val="0"/>
              </a:spcBef>
              <a:spcAft>
                <a:spcPts val="0"/>
              </a:spcAft>
              <a:buSzPts val="1400"/>
              <a:buNone/>
              <a:defRPr>
                <a:latin typeface="Roboto"/>
                <a:ea typeface="Roboto"/>
                <a:cs typeface="Roboto"/>
                <a:sym typeface="Roboto"/>
              </a:defRPr>
            </a:lvl7pPr>
            <a:lvl8pPr lvl="7">
              <a:spcBef>
                <a:spcPts val="0"/>
              </a:spcBef>
              <a:spcAft>
                <a:spcPts val="0"/>
              </a:spcAft>
              <a:buSzPts val="1400"/>
              <a:buNone/>
              <a:defRPr>
                <a:latin typeface="Roboto"/>
                <a:ea typeface="Roboto"/>
                <a:cs typeface="Roboto"/>
                <a:sym typeface="Roboto"/>
              </a:defRPr>
            </a:lvl8pPr>
            <a:lvl9pPr lvl="8">
              <a:spcBef>
                <a:spcPts val="0"/>
              </a:spcBef>
              <a:spcAft>
                <a:spcPts val="0"/>
              </a:spcAft>
              <a:buSzPts val="1400"/>
              <a:buNone/>
              <a:defRPr>
                <a:latin typeface="Roboto"/>
                <a:ea typeface="Roboto"/>
                <a:cs typeface="Roboto"/>
                <a:sym typeface="Roboto"/>
              </a:defRPr>
            </a:lvl9pPr>
          </a:lstStyle>
          <a:p/>
        </p:txBody>
      </p:sp>
      <p:grpSp>
        <p:nvGrpSpPr>
          <p:cNvPr id="622" name="Google Shape;622;p36"/>
          <p:cNvGrpSpPr/>
          <p:nvPr/>
        </p:nvGrpSpPr>
        <p:grpSpPr>
          <a:xfrm rot="5400000">
            <a:off x="5171243" y="3415304"/>
            <a:ext cx="262646" cy="262628"/>
            <a:chOff x="4621000" y="684951"/>
            <a:chExt cx="1461578" cy="1461479"/>
          </a:xfrm>
        </p:grpSpPr>
        <p:sp>
          <p:nvSpPr>
            <p:cNvPr id="623" name="Google Shape;623;p3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 name="Google Shape;625;p36"/>
          <p:cNvGrpSpPr/>
          <p:nvPr/>
        </p:nvGrpSpPr>
        <p:grpSpPr>
          <a:xfrm rot="10800000">
            <a:off x="4689369" y="3415205"/>
            <a:ext cx="262646" cy="262628"/>
            <a:chOff x="4621000" y="684951"/>
            <a:chExt cx="1461578" cy="1461479"/>
          </a:xfrm>
        </p:grpSpPr>
        <p:sp>
          <p:nvSpPr>
            <p:cNvPr id="626" name="Google Shape;626;p3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 name="Google Shape;628;p36"/>
          <p:cNvGrpSpPr/>
          <p:nvPr/>
        </p:nvGrpSpPr>
        <p:grpSpPr>
          <a:xfrm rot="8100000">
            <a:off x="4191594" y="3415362"/>
            <a:ext cx="262714" cy="262696"/>
            <a:chOff x="4621000" y="684951"/>
            <a:chExt cx="1461578" cy="1461479"/>
          </a:xfrm>
        </p:grpSpPr>
        <p:sp>
          <p:nvSpPr>
            <p:cNvPr id="629" name="Google Shape;629;p3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1" name="Google Shape;631;p36"/>
          <p:cNvGrpSpPr/>
          <p:nvPr/>
        </p:nvGrpSpPr>
        <p:grpSpPr>
          <a:xfrm rot="-5400000">
            <a:off x="3710114" y="3415148"/>
            <a:ext cx="262646" cy="262628"/>
            <a:chOff x="4621000" y="684951"/>
            <a:chExt cx="1461578" cy="1461479"/>
          </a:xfrm>
        </p:grpSpPr>
        <p:sp>
          <p:nvSpPr>
            <p:cNvPr id="632" name="Google Shape;632;p3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4" name="Google Shape;634;p36"/>
          <p:cNvGrpSpPr/>
          <p:nvPr/>
        </p:nvGrpSpPr>
        <p:grpSpPr>
          <a:xfrm>
            <a:off x="2599263" y="1380586"/>
            <a:ext cx="2269073" cy="263328"/>
            <a:chOff x="242525" y="2441975"/>
            <a:chExt cx="7135450" cy="828075"/>
          </a:xfrm>
        </p:grpSpPr>
        <p:sp>
          <p:nvSpPr>
            <p:cNvPr id="635" name="Google Shape;635;p36"/>
            <p:cNvSpPr/>
            <p:nvPr/>
          </p:nvSpPr>
          <p:spPr>
            <a:xfrm>
              <a:off x="242525" y="2441975"/>
              <a:ext cx="625925" cy="642600"/>
            </a:xfrm>
            <a:custGeom>
              <a:rect b="b" l="l" r="r" t="t"/>
              <a:pathLst>
                <a:path extrusionOk="0" h="25704" w="25037">
                  <a:moveTo>
                    <a:pt x="13255" y="1"/>
                  </a:moveTo>
                  <a:cubicBezTo>
                    <a:pt x="13182" y="1"/>
                    <a:pt x="13110" y="1"/>
                    <a:pt x="13037" y="3"/>
                  </a:cubicBezTo>
                  <a:cubicBezTo>
                    <a:pt x="5951" y="3"/>
                    <a:pt x="0" y="5777"/>
                    <a:pt x="0" y="12843"/>
                  </a:cubicBezTo>
                  <a:cubicBezTo>
                    <a:pt x="0" y="19929"/>
                    <a:pt x="5951" y="25684"/>
                    <a:pt x="13037" y="25703"/>
                  </a:cubicBezTo>
                  <a:cubicBezTo>
                    <a:pt x="16854" y="25703"/>
                    <a:pt x="19731" y="24451"/>
                    <a:pt x="22002" y="22102"/>
                  </a:cubicBezTo>
                  <a:cubicBezTo>
                    <a:pt x="24312" y="19772"/>
                    <a:pt x="25036" y="16523"/>
                    <a:pt x="25036" y="13881"/>
                  </a:cubicBezTo>
                  <a:cubicBezTo>
                    <a:pt x="25036" y="13156"/>
                    <a:pt x="24977" y="12413"/>
                    <a:pt x="24840" y="11688"/>
                  </a:cubicBezTo>
                  <a:lnTo>
                    <a:pt x="13037" y="11688"/>
                  </a:lnTo>
                  <a:lnTo>
                    <a:pt x="13037" y="15212"/>
                  </a:lnTo>
                  <a:lnTo>
                    <a:pt x="21434" y="15212"/>
                  </a:lnTo>
                  <a:cubicBezTo>
                    <a:pt x="21180" y="17169"/>
                    <a:pt x="20534" y="18598"/>
                    <a:pt x="19516" y="19616"/>
                  </a:cubicBezTo>
                  <a:cubicBezTo>
                    <a:pt x="18302" y="20829"/>
                    <a:pt x="16384" y="22180"/>
                    <a:pt x="13037" y="22180"/>
                  </a:cubicBezTo>
                  <a:cubicBezTo>
                    <a:pt x="7869" y="22180"/>
                    <a:pt x="3837" y="18030"/>
                    <a:pt x="3837" y="12843"/>
                  </a:cubicBezTo>
                  <a:cubicBezTo>
                    <a:pt x="3837" y="7676"/>
                    <a:pt x="7869" y="3506"/>
                    <a:pt x="13037" y="3506"/>
                  </a:cubicBezTo>
                  <a:cubicBezTo>
                    <a:pt x="13062" y="3506"/>
                    <a:pt x="13087" y="3506"/>
                    <a:pt x="13112" y="3506"/>
                  </a:cubicBezTo>
                  <a:cubicBezTo>
                    <a:pt x="15434" y="3506"/>
                    <a:pt x="17675" y="4404"/>
                    <a:pt x="19359" y="6012"/>
                  </a:cubicBezTo>
                  <a:lnTo>
                    <a:pt x="21845" y="3545"/>
                  </a:lnTo>
                  <a:cubicBezTo>
                    <a:pt x="19548" y="1268"/>
                    <a:pt x="16465" y="1"/>
                    <a:pt x="13255"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6"/>
            <p:cNvSpPr/>
            <p:nvPr/>
          </p:nvSpPr>
          <p:spPr>
            <a:xfrm>
              <a:off x="899250" y="2670550"/>
              <a:ext cx="415000" cy="413525"/>
            </a:xfrm>
            <a:custGeom>
              <a:rect b="b" l="l" r="r" t="t"/>
              <a:pathLst>
                <a:path extrusionOk="0" h="16541" w="16600">
                  <a:moveTo>
                    <a:pt x="8300" y="3270"/>
                  </a:moveTo>
                  <a:cubicBezTo>
                    <a:pt x="10805" y="3270"/>
                    <a:pt x="12959" y="5305"/>
                    <a:pt x="12959" y="8281"/>
                  </a:cubicBezTo>
                  <a:cubicBezTo>
                    <a:pt x="12959" y="11256"/>
                    <a:pt x="10805" y="13292"/>
                    <a:pt x="8300" y="13292"/>
                  </a:cubicBezTo>
                  <a:cubicBezTo>
                    <a:pt x="5794" y="13292"/>
                    <a:pt x="3641" y="11217"/>
                    <a:pt x="3641" y="8281"/>
                  </a:cubicBezTo>
                  <a:cubicBezTo>
                    <a:pt x="3641" y="5325"/>
                    <a:pt x="5794" y="3270"/>
                    <a:pt x="8300" y="3270"/>
                  </a:cubicBezTo>
                  <a:close/>
                  <a:moveTo>
                    <a:pt x="8300" y="1"/>
                  </a:moveTo>
                  <a:cubicBezTo>
                    <a:pt x="3719" y="1"/>
                    <a:pt x="0" y="3485"/>
                    <a:pt x="0" y="8281"/>
                  </a:cubicBezTo>
                  <a:cubicBezTo>
                    <a:pt x="0" y="13057"/>
                    <a:pt x="3719" y="16541"/>
                    <a:pt x="8300" y="16541"/>
                  </a:cubicBezTo>
                  <a:cubicBezTo>
                    <a:pt x="12880" y="16541"/>
                    <a:pt x="16600" y="13037"/>
                    <a:pt x="16600" y="8281"/>
                  </a:cubicBezTo>
                  <a:cubicBezTo>
                    <a:pt x="16600" y="3504"/>
                    <a:pt x="12880" y="1"/>
                    <a:pt x="8300" y="1"/>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6"/>
            <p:cNvSpPr/>
            <p:nvPr/>
          </p:nvSpPr>
          <p:spPr>
            <a:xfrm>
              <a:off x="1351900" y="2670550"/>
              <a:ext cx="415025" cy="413525"/>
            </a:xfrm>
            <a:custGeom>
              <a:rect b="b" l="l" r="r" t="t"/>
              <a:pathLst>
                <a:path extrusionOk="0" h="16541" w="16601">
                  <a:moveTo>
                    <a:pt x="8300" y="3270"/>
                  </a:moveTo>
                  <a:cubicBezTo>
                    <a:pt x="10806" y="3270"/>
                    <a:pt x="12959" y="5305"/>
                    <a:pt x="12959" y="8281"/>
                  </a:cubicBezTo>
                  <a:cubicBezTo>
                    <a:pt x="12959" y="11256"/>
                    <a:pt x="10806" y="13292"/>
                    <a:pt x="8300" y="13292"/>
                  </a:cubicBezTo>
                  <a:cubicBezTo>
                    <a:pt x="5795" y="13292"/>
                    <a:pt x="3642" y="11217"/>
                    <a:pt x="3642" y="8281"/>
                  </a:cubicBezTo>
                  <a:cubicBezTo>
                    <a:pt x="3642" y="5325"/>
                    <a:pt x="5795" y="3270"/>
                    <a:pt x="8300" y="3270"/>
                  </a:cubicBezTo>
                  <a:close/>
                  <a:moveTo>
                    <a:pt x="8300" y="1"/>
                  </a:moveTo>
                  <a:cubicBezTo>
                    <a:pt x="3720" y="1"/>
                    <a:pt x="1" y="3485"/>
                    <a:pt x="1" y="8281"/>
                  </a:cubicBezTo>
                  <a:cubicBezTo>
                    <a:pt x="1" y="13057"/>
                    <a:pt x="3720" y="16541"/>
                    <a:pt x="8300" y="16541"/>
                  </a:cubicBezTo>
                  <a:cubicBezTo>
                    <a:pt x="12881" y="16541"/>
                    <a:pt x="16600" y="13037"/>
                    <a:pt x="16600" y="8281"/>
                  </a:cubicBezTo>
                  <a:cubicBezTo>
                    <a:pt x="16600" y="3504"/>
                    <a:pt x="12881" y="1"/>
                    <a:pt x="8300" y="1"/>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6"/>
            <p:cNvSpPr/>
            <p:nvPr/>
          </p:nvSpPr>
          <p:spPr>
            <a:xfrm>
              <a:off x="1805050" y="2670550"/>
              <a:ext cx="396425" cy="599500"/>
            </a:xfrm>
            <a:custGeom>
              <a:rect b="b" l="l" r="r" t="t"/>
              <a:pathLst>
                <a:path extrusionOk="0" h="23980" w="15857">
                  <a:moveTo>
                    <a:pt x="8242" y="3270"/>
                  </a:moveTo>
                  <a:cubicBezTo>
                    <a:pt x="10747" y="3270"/>
                    <a:pt x="12646" y="5403"/>
                    <a:pt x="12646" y="8300"/>
                  </a:cubicBezTo>
                  <a:cubicBezTo>
                    <a:pt x="12646" y="11217"/>
                    <a:pt x="10708" y="13292"/>
                    <a:pt x="8242" y="13292"/>
                  </a:cubicBezTo>
                  <a:cubicBezTo>
                    <a:pt x="5736" y="13292"/>
                    <a:pt x="3642" y="11197"/>
                    <a:pt x="3642" y="8300"/>
                  </a:cubicBezTo>
                  <a:cubicBezTo>
                    <a:pt x="3642" y="5423"/>
                    <a:pt x="5736" y="3270"/>
                    <a:pt x="8242" y="3270"/>
                  </a:cubicBezTo>
                  <a:close/>
                  <a:moveTo>
                    <a:pt x="7929" y="1"/>
                  </a:moveTo>
                  <a:cubicBezTo>
                    <a:pt x="3779" y="1"/>
                    <a:pt x="1" y="3641"/>
                    <a:pt x="1" y="8300"/>
                  </a:cubicBezTo>
                  <a:cubicBezTo>
                    <a:pt x="1" y="12978"/>
                    <a:pt x="3779" y="16541"/>
                    <a:pt x="7929" y="16541"/>
                  </a:cubicBezTo>
                  <a:cubicBezTo>
                    <a:pt x="9886" y="16541"/>
                    <a:pt x="11452" y="15660"/>
                    <a:pt x="12274" y="14662"/>
                  </a:cubicBezTo>
                  <a:lnTo>
                    <a:pt x="12392" y="14662"/>
                  </a:lnTo>
                  <a:lnTo>
                    <a:pt x="12392" y="15856"/>
                  </a:lnTo>
                  <a:cubicBezTo>
                    <a:pt x="12392" y="19007"/>
                    <a:pt x="10708" y="20710"/>
                    <a:pt x="7987" y="20710"/>
                  </a:cubicBezTo>
                  <a:cubicBezTo>
                    <a:pt x="5756" y="20710"/>
                    <a:pt x="4386" y="19105"/>
                    <a:pt x="3818" y="17774"/>
                  </a:cubicBezTo>
                  <a:lnTo>
                    <a:pt x="666" y="19085"/>
                  </a:lnTo>
                  <a:cubicBezTo>
                    <a:pt x="1874" y="22046"/>
                    <a:pt x="4748" y="23979"/>
                    <a:pt x="7939" y="23979"/>
                  </a:cubicBezTo>
                  <a:cubicBezTo>
                    <a:pt x="7955" y="23979"/>
                    <a:pt x="7971" y="23979"/>
                    <a:pt x="7987" y="23979"/>
                  </a:cubicBezTo>
                  <a:cubicBezTo>
                    <a:pt x="12255" y="23979"/>
                    <a:pt x="15856" y="21473"/>
                    <a:pt x="15856" y="15366"/>
                  </a:cubicBezTo>
                  <a:lnTo>
                    <a:pt x="15856" y="510"/>
                  </a:lnTo>
                  <a:lnTo>
                    <a:pt x="12392" y="510"/>
                  </a:lnTo>
                  <a:lnTo>
                    <a:pt x="12392" y="1860"/>
                  </a:lnTo>
                  <a:lnTo>
                    <a:pt x="12274" y="1860"/>
                  </a:lnTo>
                  <a:cubicBezTo>
                    <a:pt x="11452" y="882"/>
                    <a:pt x="9886" y="1"/>
                    <a:pt x="7929" y="1"/>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6"/>
            <p:cNvSpPr/>
            <p:nvPr/>
          </p:nvSpPr>
          <p:spPr>
            <a:xfrm>
              <a:off x="2263600" y="2464050"/>
              <a:ext cx="91050" cy="607800"/>
            </a:xfrm>
            <a:custGeom>
              <a:rect b="b" l="l" r="r" t="t"/>
              <a:pathLst>
                <a:path extrusionOk="0" h="24312" w="3642">
                  <a:moveTo>
                    <a:pt x="0" y="0"/>
                  </a:moveTo>
                  <a:lnTo>
                    <a:pt x="0" y="24311"/>
                  </a:lnTo>
                  <a:lnTo>
                    <a:pt x="3641" y="24311"/>
                  </a:lnTo>
                  <a:lnTo>
                    <a:pt x="3641" y="0"/>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6"/>
            <p:cNvSpPr/>
            <p:nvPr/>
          </p:nvSpPr>
          <p:spPr>
            <a:xfrm>
              <a:off x="2398650" y="2671050"/>
              <a:ext cx="381250" cy="413525"/>
            </a:xfrm>
            <a:custGeom>
              <a:rect b="b" l="l" r="r" t="t"/>
              <a:pathLst>
                <a:path extrusionOk="0" h="16541" w="15250">
                  <a:moveTo>
                    <a:pt x="7909" y="3191"/>
                  </a:moveTo>
                  <a:cubicBezTo>
                    <a:pt x="9358" y="3191"/>
                    <a:pt x="10571" y="3896"/>
                    <a:pt x="10982" y="4933"/>
                  </a:cubicBezTo>
                  <a:lnTo>
                    <a:pt x="3603" y="8006"/>
                  </a:lnTo>
                  <a:cubicBezTo>
                    <a:pt x="3505" y="4815"/>
                    <a:pt x="6069" y="3191"/>
                    <a:pt x="7909" y="3191"/>
                  </a:cubicBezTo>
                  <a:close/>
                  <a:moveTo>
                    <a:pt x="7792" y="0"/>
                  </a:moveTo>
                  <a:cubicBezTo>
                    <a:pt x="3505" y="0"/>
                    <a:pt x="1" y="3347"/>
                    <a:pt x="1" y="8261"/>
                  </a:cubicBezTo>
                  <a:cubicBezTo>
                    <a:pt x="1" y="12919"/>
                    <a:pt x="3505" y="16540"/>
                    <a:pt x="8203" y="16540"/>
                  </a:cubicBezTo>
                  <a:cubicBezTo>
                    <a:pt x="10982" y="16540"/>
                    <a:pt x="13566" y="15170"/>
                    <a:pt x="15093" y="12860"/>
                  </a:cubicBezTo>
                  <a:lnTo>
                    <a:pt x="12274" y="10981"/>
                  </a:lnTo>
                  <a:cubicBezTo>
                    <a:pt x="11335" y="12352"/>
                    <a:pt x="10043" y="13272"/>
                    <a:pt x="8203" y="13272"/>
                  </a:cubicBezTo>
                  <a:cubicBezTo>
                    <a:pt x="6343" y="13272"/>
                    <a:pt x="5032" y="12430"/>
                    <a:pt x="4190" y="10766"/>
                  </a:cubicBezTo>
                  <a:lnTo>
                    <a:pt x="15249" y="6186"/>
                  </a:lnTo>
                  <a:lnTo>
                    <a:pt x="14878" y="5266"/>
                  </a:lnTo>
                  <a:cubicBezTo>
                    <a:pt x="14192" y="3406"/>
                    <a:pt x="12098" y="0"/>
                    <a:pt x="7792"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6"/>
            <p:cNvSpPr/>
            <p:nvPr/>
          </p:nvSpPr>
          <p:spPr>
            <a:xfrm>
              <a:off x="2973675" y="2507925"/>
              <a:ext cx="266225" cy="563925"/>
            </a:xfrm>
            <a:custGeom>
              <a:rect b="b" l="l" r="r" t="t"/>
              <a:pathLst>
                <a:path extrusionOk="0" h="22557" w="10649">
                  <a:moveTo>
                    <a:pt x="8601" y="1"/>
                  </a:moveTo>
                  <a:cubicBezTo>
                    <a:pt x="8514" y="1"/>
                    <a:pt x="8426" y="3"/>
                    <a:pt x="8339" y="7"/>
                  </a:cubicBezTo>
                  <a:cubicBezTo>
                    <a:pt x="5109" y="7"/>
                    <a:pt x="2897" y="2043"/>
                    <a:pt x="2897" y="5175"/>
                  </a:cubicBezTo>
                  <a:lnTo>
                    <a:pt x="2897" y="7210"/>
                  </a:lnTo>
                  <a:lnTo>
                    <a:pt x="0" y="7210"/>
                  </a:lnTo>
                  <a:lnTo>
                    <a:pt x="0" y="9833"/>
                  </a:lnTo>
                  <a:lnTo>
                    <a:pt x="2897" y="9833"/>
                  </a:lnTo>
                  <a:lnTo>
                    <a:pt x="2897" y="22556"/>
                  </a:lnTo>
                  <a:lnTo>
                    <a:pt x="5755" y="22556"/>
                  </a:lnTo>
                  <a:lnTo>
                    <a:pt x="5755" y="9833"/>
                  </a:lnTo>
                  <a:lnTo>
                    <a:pt x="9768" y="9833"/>
                  </a:lnTo>
                  <a:lnTo>
                    <a:pt x="9768" y="7210"/>
                  </a:lnTo>
                  <a:lnTo>
                    <a:pt x="5755" y="7210"/>
                  </a:lnTo>
                  <a:lnTo>
                    <a:pt x="5755" y="5273"/>
                  </a:lnTo>
                  <a:cubicBezTo>
                    <a:pt x="5755" y="3472"/>
                    <a:pt x="6890" y="2630"/>
                    <a:pt x="8339" y="2630"/>
                  </a:cubicBezTo>
                  <a:cubicBezTo>
                    <a:pt x="8383" y="2628"/>
                    <a:pt x="8428" y="2627"/>
                    <a:pt x="8472" y="2627"/>
                  </a:cubicBezTo>
                  <a:cubicBezTo>
                    <a:pt x="8878" y="2627"/>
                    <a:pt x="9280" y="2708"/>
                    <a:pt x="9650" y="2884"/>
                  </a:cubicBezTo>
                  <a:lnTo>
                    <a:pt x="10649" y="399"/>
                  </a:lnTo>
                  <a:cubicBezTo>
                    <a:pt x="9988" y="138"/>
                    <a:pt x="9296" y="1"/>
                    <a:pt x="8601"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6"/>
            <p:cNvSpPr/>
            <p:nvPr/>
          </p:nvSpPr>
          <p:spPr>
            <a:xfrm>
              <a:off x="3237425" y="2675450"/>
              <a:ext cx="394950" cy="408625"/>
            </a:xfrm>
            <a:custGeom>
              <a:rect b="b" l="l" r="r" t="t"/>
              <a:pathLst>
                <a:path extrusionOk="0" h="16345" w="15798">
                  <a:moveTo>
                    <a:pt x="7889" y="2623"/>
                  </a:moveTo>
                  <a:cubicBezTo>
                    <a:pt x="10454" y="2623"/>
                    <a:pt x="12900" y="4659"/>
                    <a:pt x="12900" y="8182"/>
                  </a:cubicBezTo>
                  <a:cubicBezTo>
                    <a:pt x="12900" y="11686"/>
                    <a:pt x="10454" y="13722"/>
                    <a:pt x="7889" y="13722"/>
                  </a:cubicBezTo>
                  <a:cubicBezTo>
                    <a:pt x="5325" y="13722"/>
                    <a:pt x="2878" y="11686"/>
                    <a:pt x="2878" y="8182"/>
                  </a:cubicBezTo>
                  <a:cubicBezTo>
                    <a:pt x="2878" y="4659"/>
                    <a:pt x="5325" y="2623"/>
                    <a:pt x="7889" y="2623"/>
                  </a:cubicBezTo>
                  <a:close/>
                  <a:moveTo>
                    <a:pt x="7889" y="0"/>
                  </a:moveTo>
                  <a:cubicBezTo>
                    <a:pt x="3289" y="0"/>
                    <a:pt x="1" y="3504"/>
                    <a:pt x="1" y="8182"/>
                  </a:cubicBezTo>
                  <a:cubicBezTo>
                    <a:pt x="1" y="12841"/>
                    <a:pt x="3289" y="16345"/>
                    <a:pt x="7889" y="16345"/>
                  </a:cubicBezTo>
                  <a:cubicBezTo>
                    <a:pt x="12509" y="16345"/>
                    <a:pt x="15797" y="12841"/>
                    <a:pt x="15797" y="8182"/>
                  </a:cubicBezTo>
                  <a:cubicBezTo>
                    <a:pt x="1579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6"/>
            <p:cNvSpPr/>
            <p:nvPr/>
          </p:nvSpPr>
          <p:spPr>
            <a:xfrm>
              <a:off x="3690100" y="2678325"/>
              <a:ext cx="237350" cy="393525"/>
            </a:xfrm>
            <a:custGeom>
              <a:rect b="b" l="l" r="r" t="t"/>
              <a:pathLst>
                <a:path extrusionOk="0" h="15741" w="9494">
                  <a:moveTo>
                    <a:pt x="7479" y="1"/>
                  </a:moveTo>
                  <a:cubicBezTo>
                    <a:pt x="7426" y="1"/>
                    <a:pt x="7374" y="1"/>
                    <a:pt x="7321" y="3"/>
                  </a:cubicBezTo>
                  <a:cubicBezTo>
                    <a:pt x="5736" y="3"/>
                    <a:pt x="3504" y="1138"/>
                    <a:pt x="2878" y="2900"/>
                  </a:cubicBezTo>
                  <a:lnTo>
                    <a:pt x="2760" y="2900"/>
                  </a:lnTo>
                  <a:lnTo>
                    <a:pt x="2760" y="394"/>
                  </a:lnTo>
                  <a:lnTo>
                    <a:pt x="0" y="394"/>
                  </a:lnTo>
                  <a:lnTo>
                    <a:pt x="0" y="15740"/>
                  </a:lnTo>
                  <a:lnTo>
                    <a:pt x="2878" y="15740"/>
                  </a:lnTo>
                  <a:lnTo>
                    <a:pt x="2878" y="7343"/>
                  </a:lnTo>
                  <a:cubicBezTo>
                    <a:pt x="2878" y="4524"/>
                    <a:pt x="4894" y="2861"/>
                    <a:pt x="6851" y="2861"/>
                  </a:cubicBezTo>
                  <a:cubicBezTo>
                    <a:pt x="6905" y="2859"/>
                    <a:pt x="6958" y="2858"/>
                    <a:pt x="7011" y="2858"/>
                  </a:cubicBezTo>
                  <a:cubicBezTo>
                    <a:pt x="7483" y="2858"/>
                    <a:pt x="7940" y="2935"/>
                    <a:pt x="8398" y="3076"/>
                  </a:cubicBezTo>
                  <a:lnTo>
                    <a:pt x="9494" y="394"/>
                  </a:lnTo>
                  <a:cubicBezTo>
                    <a:pt x="8857" y="122"/>
                    <a:pt x="8170" y="1"/>
                    <a:pt x="7479" y="1"/>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6"/>
            <p:cNvSpPr/>
            <p:nvPr/>
          </p:nvSpPr>
          <p:spPr>
            <a:xfrm>
              <a:off x="4131500" y="2511025"/>
              <a:ext cx="327400" cy="560825"/>
            </a:xfrm>
            <a:custGeom>
              <a:rect b="b" l="l" r="r" t="t"/>
              <a:pathLst>
                <a:path extrusionOk="0" h="22433" w="13096">
                  <a:moveTo>
                    <a:pt x="1" y="1"/>
                  </a:moveTo>
                  <a:lnTo>
                    <a:pt x="1" y="22432"/>
                  </a:lnTo>
                  <a:lnTo>
                    <a:pt x="13096" y="22432"/>
                  </a:lnTo>
                  <a:lnTo>
                    <a:pt x="13096" y="19673"/>
                  </a:lnTo>
                  <a:lnTo>
                    <a:pt x="2898" y="19673"/>
                  </a:lnTo>
                  <a:lnTo>
                    <a:pt x="2898" y="12548"/>
                  </a:lnTo>
                  <a:lnTo>
                    <a:pt x="12098" y="12548"/>
                  </a:lnTo>
                  <a:lnTo>
                    <a:pt x="12098" y="9866"/>
                  </a:lnTo>
                  <a:lnTo>
                    <a:pt x="2898" y="9866"/>
                  </a:lnTo>
                  <a:lnTo>
                    <a:pt x="2898" y="2760"/>
                  </a:lnTo>
                  <a:lnTo>
                    <a:pt x="13096" y="2760"/>
                  </a:lnTo>
                  <a:lnTo>
                    <a:pt x="1309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6"/>
            <p:cNvSpPr/>
            <p:nvPr/>
          </p:nvSpPr>
          <p:spPr>
            <a:xfrm>
              <a:off x="4505875" y="2511025"/>
              <a:ext cx="385150" cy="573050"/>
            </a:xfrm>
            <a:custGeom>
              <a:rect b="b" l="l" r="r" t="t"/>
              <a:pathLst>
                <a:path extrusionOk="0" h="22922" w="15406">
                  <a:moveTo>
                    <a:pt x="7771" y="9200"/>
                  </a:moveTo>
                  <a:cubicBezTo>
                    <a:pt x="10335" y="9200"/>
                    <a:pt x="12665" y="11236"/>
                    <a:pt x="12665" y="14759"/>
                  </a:cubicBezTo>
                  <a:cubicBezTo>
                    <a:pt x="12665" y="18263"/>
                    <a:pt x="10335" y="20299"/>
                    <a:pt x="7771" y="20299"/>
                  </a:cubicBezTo>
                  <a:cubicBezTo>
                    <a:pt x="5187" y="20299"/>
                    <a:pt x="2878" y="18204"/>
                    <a:pt x="2878" y="14759"/>
                  </a:cubicBezTo>
                  <a:cubicBezTo>
                    <a:pt x="2878" y="11314"/>
                    <a:pt x="5187" y="9200"/>
                    <a:pt x="7771" y="9200"/>
                  </a:cubicBezTo>
                  <a:close/>
                  <a:moveTo>
                    <a:pt x="12528" y="1"/>
                  </a:moveTo>
                  <a:lnTo>
                    <a:pt x="12528" y="7086"/>
                  </a:lnTo>
                  <a:lnTo>
                    <a:pt x="12665" y="9200"/>
                  </a:lnTo>
                  <a:lnTo>
                    <a:pt x="12528" y="9200"/>
                  </a:lnTo>
                  <a:cubicBezTo>
                    <a:pt x="11647" y="7791"/>
                    <a:pt x="9748" y="6577"/>
                    <a:pt x="7301" y="6577"/>
                  </a:cubicBezTo>
                  <a:cubicBezTo>
                    <a:pt x="3426" y="6577"/>
                    <a:pt x="0" y="10062"/>
                    <a:pt x="0" y="14759"/>
                  </a:cubicBezTo>
                  <a:cubicBezTo>
                    <a:pt x="0" y="19457"/>
                    <a:pt x="3426" y="22922"/>
                    <a:pt x="7301" y="22922"/>
                  </a:cubicBezTo>
                  <a:cubicBezTo>
                    <a:pt x="9748" y="22922"/>
                    <a:pt x="11647" y="21708"/>
                    <a:pt x="12528" y="20299"/>
                  </a:cubicBezTo>
                  <a:lnTo>
                    <a:pt x="12665" y="20299"/>
                  </a:lnTo>
                  <a:lnTo>
                    <a:pt x="12665" y="22432"/>
                  </a:lnTo>
                  <a:lnTo>
                    <a:pt x="15405" y="22432"/>
                  </a:lnTo>
                  <a:lnTo>
                    <a:pt x="15405"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6"/>
            <p:cNvSpPr/>
            <p:nvPr/>
          </p:nvSpPr>
          <p:spPr>
            <a:xfrm>
              <a:off x="4967825" y="2688175"/>
              <a:ext cx="340125" cy="395900"/>
            </a:xfrm>
            <a:custGeom>
              <a:rect b="b" l="l" r="r" t="t"/>
              <a:pathLst>
                <a:path extrusionOk="0" h="15836" w="13605">
                  <a:moveTo>
                    <a:pt x="1" y="0"/>
                  </a:moveTo>
                  <a:lnTo>
                    <a:pt x="1" y="9376"/>
                  </a:lnTo>
                  <a:cubicBezTo>
                    <a:pt x="1" y="13174"/>
                    <a:pt x="1919" y="15836"/>
                    <a:pt x="5873" y="15836"/>
                  </a:cubicBezTo>
                  <a:cubicBezTo>
                    <a:pt x="7967" y="15836"/>
                    <a:pt x="9866" y="14622"/>
                    <a:pt x="10727" y="13213"/>
                  </a:cubicBezTo>
                  <a:lnTo>
                    <a:pt x="10845" y="13213"/>
                  </a:lnTo>
                  <a:lnTo>
                    <a:pt x="10845" y="15346"/>
                  </a:lnTo>
                  <a:lnTo>
                    <a:pt x="13605" y="15346"/>
                  </a:lnTo>
                  <a:lnTo>
                    <a:pt x="13605" y="0"/>
                  </a:lnTo>
                  <a:lnTo>
                    <a:pt x="10727" y="0"/>
                  </a:lnTo>
                  <a:lnTo>
                    <a:pt x="10727" y="8456"/>
                  </a:lnTo>
                  <a:cubicBezTo>
                    <a:pt x="10727" y="10805"/>
                    <a:pt x="9181" y="13213"/>
                    <a:pt x="6675" y="13213"/>
                  </a:cubicBezTo>
                  <a:cubicBezTo>
                    <a:pt x="4483" y="13213"/>
                    <a:pt x="2898" y="12117"/>
                    <a:pt x="2898" y="8926"/>
                  </a:cubicBezTo>
                  <a:lnTo>
                    <a:pt x="2898"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6"/>
            <p:cNvSpPr/>
            <p:nvPr/>
          </p:nvSpPr>
          <p:spPr>
            <a:xfrm>
              <a:off x="5365675" y="2675450"/>
              <a:ext cx="368025" cy="408625"/>
            </a:xfrm>
            <a:custGeom>
              <a:rect b="b" l="l" r="r" t="t"/>
              <a:pathLst>
                <a:path extrusionOk="0" h="16345" w="14721">
                  <a:moveTo>
                    <a:pt x="7889" y="0"/>
                  </a:moveTo>
                  <a:cubicBezTo>
                    <a:pt x="3289" y="0"/>
                    <a:pt x="1" y="3504"/>
                    <a:pt x="1" y="8182"/>
                  </a:cubicBezTo>
                  <a:cubicBezTo>
                    <a:pt x="1" y="12802"/>
                    <a:pt x="3289" y="16345"/>
                    <a:pt x="7889" y="16345"/>
                  </a:cubicBezTo>
                  <a:cubicBezTo>
                    <a:pt x="11550" y="16345"/>
                    <a:pt x="13781" y="14192"/>
                    <a:pt x="14721" y="11941"/>
                  </a:cubicBezTo>
                  <a:lnTo>
                    <a:pt x="12156" y="10844"/>
                  </a:lnTo>
                  <a:cubicBezTo>
                    <a:pt x="11393" y="12626"/>
                    <a:pt x="9827" y="13722"/>
                    <a:pt x="7693" y="13722"/>
                  </a:cubicBezTo>
                  <a:cubicBezTo>
                    <a:pt x="5266" y="13722"/>
                    <a:pt x="2878" y="11490"/>
                    <a:pt x="2878" y="8182"/>
                  </a:cubicBezTo>
                  <a:cubicBezTo>
                    <a:pt x="2878" y="4855"/>
                    <a:pt x="5247" y="2643"/>
                    <a:pt x="7693" y="2643"/>
                  </a:cubicBezTo>
                  <a:cubicBezTo>
                    <a:pt x="9827" y="2643"/>
                    <a:pt x="11236" y="3700"/>
                    <a:pt x="12000" y="5520"/>
                  </a:cubicBezTo>
                  <a:lnTo>
                    <a:pt x="14623" y="4424"/>
                  </a:lnTo>
                  <a:cubicBezTo>
                    <a:pt x="13683" y="2154"/>
                    <a:pt x="1156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36"/>
            <p:cNvSpPr/>
            <p:nvPr/>
          </p:nvSpPr>
          <p:spPr>
            <a:xfrm>
              <a:off x="5774300" y="2675450"/>
              <a:ext cx="341100" cy="408625"/>
            </a:xfrm>
            <a:custGeom>
              <a:rect b="b" l="l" r="r" t="t"/>
              <a:pathLst>
                <a:path extrusionOk="0" h="16345" w="13644">
                  <a:moveTo>
                    <a:pt x="7223" y="8241"/>
                  </a:moveTo>
                  <a:cubicBezTo>
                    <a:pt x="9670" y="8241"/>
                    <a:pt x="10904" y="9239"/>
                    <a:pt x="10904" y="9239"/>
                  </a:cubicBezTo>
                  <a:cubicBezTo>
                    <a:pt x="10904" y="11745"/>
                    <a:pt x="8496" y="13722"/>
                    <a:pt x="6186" y="13722"/>
                  </a:cubicBezTo>
                  <a:cubicBezTo>
                    <a:pt x="4698" y="13722"/>
                    <a:pt x="2995" y="12900"/>
                    <a:pt x="2995" y="11275"/>
                  </a:cubicBezTo>
                  <a:cubicBezTo>
                    <a:pt x="2995" y="9866"/>
                    <a:pt x="4189" y="8241"/>
                    <a:pt x="7223" y="8241"/>
                  </a:cubicBezTo>
                  <a:close/>
                  <a:moveTo>
                    <a:pt x="6832" y="0"/>
                  </a:moveTo>
                  <a:cubicBezTo>
                    <a:pt x="2976" y="0"/>
                    <a:pt x="1116" y="2330"/>
                    <a:pt x="588" y="3739"/>
                  </a:cubicBezTo>
                  <a:lnTo>
                    <a:pt x="3230" y="4855"/>
                  </a:lnTo>
                  <a:cubicBezTo>
                    <a:pt x="3759" y="3426"/>
                    <a:pt x="5286" y="2643"/>
                    <a:pt x="6891" y="2643"/>
                  </a:cubicBezTo>
                  <a:cubicBezTo>
                    <a:pt x="9044" y="2643"/>
                    <a:pt x="10904" y="4033"/>
                    <a:pt x="10884" y="6362"/>
                  </a:cubicBezTo>
                  <a:lnTo>
                    <a:pt x="10884" y="6793"/>
                  </a:lnTo>
                  <a:cubicBezTo>
                    <a:pt x="10297" y="6460"/>
                    <a:pt x="8789" y="5853"/>
                    <a:pt x="6734" y="5853"/>
                  </a:cubicBezTo>
                  <a:cubicBezTo>
                    <a:pt x="3132" y="5853"/>
                    <a:pt x="0" y="7732"/>
                    <a:pt x="0" y="11216"/>
                  </a:cubicBezTo>
                  <a:cubicBezTo>
                    <a:pt x="0" y="14407"/>
                    <a:pt x="2604" y="16345"/>
                    <a:pt x="5736" y="16345"/>
                  </a:cubicBezTo>
                  <a:cubicBezTo>
                    <a:pt x="8359" y="16345"/>
                    <a:pt x="9925" y="14994"/>
                    <a:pt x="10766" y="13722"/>
                  </a:cubicBezTo>
                  <a:lnTo>
                    <a:pt x="10904" y="13722"/>
                  </a:lnTo>
                  <a:lnTo>
                    <a:pt x="10904" y="15855"/>
                  </a:lnTo>
                  <a:lnTo>
                    <a:pt x="13644" y="15855"/>
                  </a:lnTo>
                  <a:lnTo>
                    <a:pt x="13644" y="6577"/>
                  </a:lnTo>
                  <a:cubicBezTo>
                    <a:pt x="13644" y="2251"/>
                    <a:pt x="10590" y="0"/>
                    <a:pt x="683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6"/>
            <p:cNvSpPr/>
            <p:nvPr/>
          </p:nvSpPr>
          <p:spPr>
            <a:xfrm>
              <a:off x="6152575" y="2570725"/>
              <a:ext cx="249125" cy="507150"/>
            </a:xfrm>
            <a:custGeom>
              <a:rect b="b" l="l" r="r" t="t"/>
              <a:pathLst>
                <a:path extrusionOk="0" h="20286" w="9965">
                  <a:moveTo>
                    <a:pt x="2682" y="1"/>
                  </a:moveTo>
                  <a:lnTo>
                    <a:pt x="2682" y="4698"/>
                  </a:lnTo>
                  <a:lnTo>
                    <a:pt x="1" y="4698"/>
                  </a:lnTo>
                  <a:lnTo>
                    <a:pt x="1" y="7321"/>
                  </a:lnTo>
                  <a:lnTo>
                    <a:pt x="2682" y="7321"/>
                  </a:lnTo>
                  <a:lnTo>
                    <a:pt x="2682" y="15366"/>
                  </a:lnTo>
                  <a:cubicBezTo>
                    <a:pt x="2682" y="18498"/>
                    <a:pt x="4405" y="20279"/>
                    <a:pt x="7635" y="20279"/>
                  </a:cubicBezTo>
                  <a:cubicBezTo>
                    <a:pt x="7724" y="20284"/>
                    <a:pt x="7813" y="20286"/>
                    <a:pt x="7901" y="20286"/>
                  </a:cubicBezTo>
                  <a:cubicBezTo>
                    <a:pt x="8611" y="20286"/>
                    <a:pt x="9303" y="20147"/>
                    <a:pt x="9964" y="19868"/>
                  </a:cubicBezTo>
                  <a:lnTo>
                    <a:pt x="8946" y="17402"/>
                  </a:lnTo>
                  <a:cubicBezTo>
                    <a:pt x="8570" y="17563"/>
                    <a:pt x="8161" y="17659"/>
                    <a:pt x="7749" y="17659"/>
                  </a:cubicBezTo>
                  <a:cubicBezTo>
                    <a:pt x="7711" y="17659"/>
                    <a:pt x="7673" y="17658"/>
                    <a:pt x="7635" y="17656"/>
                  </a:cubicBezTo>
                  <a:cubicBezTo>
                    <a:pt x="6284" y="17656"/>
                    <a:pt x="5579" y="16854"/>
                    <a:pt x="5579" y="15151"/>
                  </a:cubicBezTo>
                  <a:lnTo>
                    <a:pt x="5579" y="7321"/>
                  </a:lnTo>
                  <a:lnTo>
                    <a:pt x="9338" y="7321"/>
                  </a:lnTo>
                  <a:lnTo>
                    <a:pt x="9338" y="4698"/>
                  </a:lnTo>
                  <a:lnTo>
                    <a:pt x="5579" y="4698"/>
                  </a:lnTo>
                  <a:lnTo>
                    <a:pt x="557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6"/>
            <p:cNvSpPr/>
            <p:nvPr/>
          </p:nvSpPr>
          <p:spPr>
            <a:xfrm>
              <a:off x="6437875" y="2504825"/>
              <a:ext cx="119425" cy="567025"/>
            </a:xfrm>
            <a:custGeom>
              <a:rect b="b" l="l" r="r" t="t"/>
              <a:pathLst>
                <a:path extrusionOk="0" h="22681" w="4777">
                  <a:moveTo>
                    <a:pt x="2058" y="1"/>
                  </a:moveTo>
                  <a:cubicBezTo>
                    <a:pt x="1018" y="1"/>
                    <a:pt x="20" y="802"/>
                    <a:pt x="20" y="2030"/>
                  </a:cubicBezTo>
                  <a:cubicBezTo>
                    <a:pt x="1" y="3165"/>
                    <a:pt x="921" y="4085"/>
                    <a:pt x="2056" y="4085"/>
                  </a:cubicBezTo>
                  <a:cubicBezTo>
                    <a:pt x="3857" y="4065"/>
                    <a:pt x="4777" y="1893"/>
                    <a:pt x="3485" y="601"/>
                  </a:cubicBezTo>
                  <a:cubicBezTo>
                    <a:pt x="3071" y="187"/>
                    <a:pt x="2560" y="1"/>
                    <a:pt x="2058" y="1"/>
                  </a:cubicBezTo>
                  <a:close/>
                  <a:moveTo>
                    <a:pt x="607" y="7334"/>
                  </a:moveTo>
                  <a:lnTo>
                    <a:pt x="607" y="22680"/>
                  </a:lnTo>
                  <a:lnTo>
                    <a:pt x="3485" y="22680"/>
                  </a:lnTo>
                  <a:lnTo>
                    <a:pt x="3485" y="7334"/>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6"/>
            <p:cNvSpPr/>
            <p:nvPr/>
          </p:nvSpPr>
          <p:spPr>
            <a:xfrm>
              <a:off x="6585675" y="2675450"/>
              <a:ext cx="394450" cy="408625"/>
            </a:xfrm>
            <a:custGeom>
              <a:rect b="b" l="l" r="r" t="t"/>
              <a:pathLst>
                <a:path extrusionOk="0" h="16345" w="15778">
                  <a:moveTo>
                    <a:pt x="7889" y="2623"/>
                  </a:moveTo>
                  <a:cubicBezTo>
                    <a:pt x="10453" y="2623"/>
                    <a:pt x="12900" y="4659"/>
                    <a:pt x="12900" y="8182"/>
                  </a:cubicBezTo>
                  <a:cubicBezTo>
                    <a:pt x="12900" y="11686"/>
                    <a:pt x="10453" y="13722"/>
                    <a:pt x="7889" y="13722"/>
                  </a:cubicBezTo>
                  <a:cubicBezTo>
                    <a:pt x="5324" y="13722"/>
                    <a:pt x="2878" y="11686"/>
                    <a:pt x="2878" y="8182"/>
                  </a:cubicBezTo>
                  <a:cubicBezTo>
                    <a:pt x="2878" y="4659"/>
                    <a:pt x="5324" y="2623"/>
                    <a:pt x="7889" y="2623"/>
                  </a:cubicBezTo>
                  <a:close/>
                  <a:moveTo>
                    <a:pt x="7889" y="0"/>
                  </a:moveTo>
                  <a:cubicBezTo>
                    <a:pt x="3289" y="0"/>
                    <a:pt x="0" y="3504"/>
                    <a:pt x="0" y="8182"/>
                  </a:cubicBezTo>
                  <a:cubicBezTo>
                    <a:pt x="0" y="12841"/>
                    <a:pt x="3289" y="16345"/>
                    <a:pt x="7889" y="16345"/>
                  </a:cubicBezTo>
                  <a:cubicBezTo>
                    <a:pt x="12489" y="16345"/>
                    <a:pt x="15777" y="12841"/>
                    <a:pt x="15777" y="8182"/>
                  </a:cubicBezTo>
                  <a:cubicBezTo>
                    <a:pt x="15777" y="3504"/>
                    <a:pt x="12489" y="0"/>
                    <a:pt x="7889"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36"/>
            <p:cNvSpPr/>
            <p:nvPr/>
          </p:nvSpPr>
          <p:spPr>
            <a:xfrm>
              <a:off x="7037850" y="2675450"/>
              <a:ext cx="340125" cy="396400"/>
            </a:xfrm>
            <a:custGeom>
              <a:rect b="b" l="l" r="r" t="t"/>
              <a:pathLst>
                <a:path extrusionOk="0" h="15856" w="13605">
                  <a:moveTo>
                    <a:pt x="7752" y="0"/>
                  </a:moveTo>
                  <a:cubicBezTo>
                    <a:pt x="5638" y="0"/>
                    <a:pt x="3700" y="1234"/>
                    <a:pt x="2897" y="2643"/>
                  </a:cubicBezTo>
                  <a:lnTo>
                    <a:pt x="2760" y="2643"/>
                  </a:lnTo>
                  <a:lnTo>
                    <a:pt x="2760" y="509"/>
                  </a:lnTo>
                  <a:lnTo>
                    <a:pt x="0" y="509"/>
                  </a:lnTo>
                  <a:lnTo>
                    <a:pt x="0" y="15855"/>
                  </a:lnTo>
                  <a:lnTo>
                    <a:pt x="2897" y="15855"/>
                  </a:lnTo>
                  <a:lnTo>
                    <a:pt x="2897" y="7360"/>
                  </a:lnTo>
                  <a:cubicBezTo>
                    <a:pt x="2897" y="5011"/>
                    <a:pt x="4424" y="2623"/>
                    <a:pt x="6929" y="2623"/>
                  </a:cubicBezTo>
                  <a:cubicBezTo>
                    <a:pt x="9122" y="2623"/>
                    <a:pt x="10727" y="3700"/>
                    <a:pt x="10727" y="6891"/>
                  </a:cubicBezTo>
                  <a:lnTo>
                    <a:pt x="10727" y="15855"/>
                  </a:lnTo>
                  <a:lnTo>
                    <a:pt x="13604" y="15855"/>
                  </a:lnTo>
                  <a:lnTo>
                    <a:pt x="13604" y="6460"/>
                  </a:lnTo>
                  <a:cubicBezTo>
                    <a:pt x="13604" y="2663"/>
                    <a:pt x="11667" y="0"/>
                    <a:pt x="7752" y="0"/>
                  </a:cubicBez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3" name="Google Shape;653;p36"/>
          <p:cNvPicPr preferRelativeResize="0"/>
          <p:nvPr/>
        </p:nvPicPr>
        <p:blipFill>
          <a:blip r:embed="rId2">
            <a:alphaModFix/>
          </a:blip>
          <a:stretch>
            <a:fillRect/>
          </a:stretch>
        </p:blipFill>
        <p:spPr>
          <a:xfrm>
            <a:off x="5124050" y="703100"/>
            <a:ext cx="1402600" cy="1402600"/>
          </a:xfrm>
          <a:prstGeom prst="rect">
            <a:avLst/>
          </a:prstGeom>
          <a:noFill/>
          <a:ln>
            <a:noFill/>
          </a:ln>
        </p:spPr>
      </p:pic>
      <p:sp>
        <p:nvSpPr>
          <p:cNvPr id="654" name="Google Shape;65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Intro 1">
  <p:cSld name="CUSTOM_7">
    <p:spTree>
      <p:nvGrpSpPr>
        <p:cNvPr id="655" name="Shape 655"/>
        <p:cNvGrpSpPr/>
        <p:nvPr/>
      </p:nvGrpSpPr>
      <p:grpSpPr>
        <a:xfrm>
          <a:off x="0" y="0"/>
          <a:ext cx="0" cy="0"/>
          <a:chOff x="0" y="0"/>
          <a:chExt cx="0" cy="0"/>
        </a:xfrm>
      </p:grpSpPr>
      <p:sp>
        <p:nvSpPr>
          <p:cNvPr id="656" name="Google Shape;656;p3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i="0" lang="zh-TW" sz="2800" u="none" cap="none" strike="noStrike">
                <a:solidFill>
                  <a:srgbClr val="757575"/>
                </a:solidFill>
              </a:rPr>
              <a:t>Google 華人講師培訓中心簡介</a:t>
            </a:r>
            <a:endParaRPr i="0" sz="2800" u="none" cap="none" strike="noStrike">
              <a:solidFill>
                <a:srgbClr val="757575"/>
              </a:solidFill>
            </a:endParaRPr>
          </a:p>
        </p:txBody>
      </p:sp>
      <p:sp>
        <p:nvSpPr>
          <p:cNvPr id="657" name="Google Shape;657;p37"/>
          <p:cNvSpPr txBox="1"/>
          <p:nvPr/>
        </p:nvSpPr>
        <p:spPr>
          <a:xfrm>
            <a:off x="4514400" y="1152475"/>
            <a:ext cx="4317900" cy="120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zh-TW" sz="1200" u="none" cap="none" strike="noStrike">
                <a:solidFill>
                  <a:srgbClr val="000000"/>
                </a:solidFill>
              </a:rPr>
              <a:t>Google 華人講師培訓中心專門推廣</a:t>
            </a:r>
            <a:r>
              <a:rPr lang="zh-TW" sz="1200"/>
              <a:t>Google workspace</a:t>
            </a:r>
            <a:r>
              <a:rPr i="0" lang="zh-TW" sz="1200" u="none" cap="none" strike="noStrike">
                <a:solidFill>
                  <a:srgbClr val="000000"/>
                </a:solidFill>
              </a:rPr>
              <a:t> for Education平台以及培訓Google認證講師，服務內容包括客製化行政管理系統、專業師資培訓至協助規劃建置智慧教室等等，目前客戶群遍及</a:t>
            </a:r>
            <a:r>
              <a:rPr b="1" lang="zh-TW" sz="1200">
                <a:solidFill>
                  <a:srgbClr val="4285F4"/>
                </a:solidFill>
              </a:rPr>
              <a:t>加拿大, </a:t>
            </a:r>
            <a:r>
              <a:rPr b="1" i="0" lang="zh-TW" sz="1200" u="none" cap="none" strike="noStrike">
                <a:solidFill>
                  <a:srgbClr val="4285F4"/>
                </a:solidFill>
              </a:rPr>
              <a:t>香港、澳門、上海、新加坡、印度、台灣</a:t>
            </a:r>
            <a:r>
              <a:rPr i="0" lang="zh-TW" sz="1200" u="none" cap="none" strike="noStrike">
                <a:solidFill>
                  <a:srgbClr val="000000"/>
                </a:solidFill>
              </a:rPr>
              <a:t>及</a:t>
            </a:r>
            <a:r>
              <a:rPr b="1" i="0" lang="zh-TW" sz="1200" u="none" cap="none" strike="noStrike">
                <a:solidFill>
                  <a:srgbClr val="4285F4"/>
                </a:solidFill>
              </a:rPr>
              <a:t>韓國</a:t>
            </a:r>
            <a:r>
              <a:rPr i="0" lang="zh-TW" sz="1200" u="none" cap="none" strike="noStrike">
                <a:solidFill>
                  <a:srgbClr val="000000"/>
                </a:solidFill>
              </a:rPr>
              <a:t>等亞洲地區</a:t>
            </a:r>
            <a:r>
              <a:rPr b="1" lang="zh-TW" sz="1200">
                <a:solidFill>
                  <a:srgbClr val="4285F4"/>
                </a:solidFill>
              </a:rPr>
              <a:t>一千</a:t>
            </a:r>
            <a:r>
              <a:rPr b="1" i="0" lang="zh-TW" sz="1200" u="none" cap="none" strike="noStrike">
                <a:solidFill>
                  <a:srgbClr val="4285F4"/>
                </a:solidFill>
              </a:rPr>
              <a:t>三百多所學校</a:t>
            </a:r>
            <a:r>
              <a:rPr i="0" lang="zh-TW" sz="1200" u="none" cap="none" strike="noStrike">
                <a:solidFill>
                  <a:srgbClr val="000000"/>
                </a:solidFill>
              </a:rPr>
              <a:t>。</a:t>
            </a:r>
            <a:endParaRPr i="0" sz="1200" u="none" cap="none" strike="noStrike">
              <a:solidFill>
                <a:srgbClr val="000000"/>
              </a:solidFill>
            </a:endParaRPr>
          </a:p>
          <a:p>
            <a:pPr indent="0" lvl="0" marL="0" marR="0" rtl="0" algn="l">
              <a:lnSpc>
                <a:spcPct val="100000"/>
              </a:lnSpc>
              <a:spcBef>
                <a:spcPts val="0"/>
              </a:spcBef>
              <a:spcAft>
                <a:spcPts val="1600"/>
              </a:spcAft>
              <a:buClr>
                <a:srgbClr val="000000"/>
              </a:buClr>
              <a:buSzPts val="1400"/>
              <a:buFont typeface="Arial"/>
              <a:buNone/>
            </a:pPr>
            <a:r>
              <a:t/>
            </a:r>
            <a:endParaRPr b="0" i="0" sz="1400" u="none" cap="none" strike="noStrike">
              <a:solidFill>
                <a:srgbClr val="757575"/>
              </a:solidFill>
              <a:latin typeface="Roboto"/>
              <a:ea typeface="Roboto"/>
              <a:cs typeface="Roboto"/>
              <a:sym typeface="Roboto"/>
            </a:endParaRPr>
          </a:p>
        </p:txBody>
      </p:sp>
      <p:sp>
        <p:nvSpPr>
          <p:cNvPr id="658" name="Google Shape;658;p37"/>
          <p:cNvSpPr txBox="1"/>
          <p:nvPr/>
        </p:nvSpPr>
        <p:spPr>
          <a:xfrm>
            <a:off x="4514400" y="2605375"/>
            <a:ext cx="4317900" cy="2213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zh-TW" sz="1200" u="none" cap="none" strike="noStrike">
                <a:solidFill>
                  <a:srgbClr val="4285F4"/>
                </a:solidFill>
              </a:rPr>
              <a:t>2014年六月</a:t>
            </a:r>
            <a:r>
              <a:rPr i="0" lang="zh-TW" sz="1200" u="none" cap="none" strike="noStrike">
                <a:solidFill>
                  <a:srgbClr val="000000"/>
                </a:solidFill>
              </a:rPr>
              <a:t>，在Google的邀請下，Google華人講師培訓中心成為香港及台灣兩地之Chromebook推廣合作伙伴以及指定專業培訓中心，經過不斷地努力耕耘，Chromebook在教育市場開始有了迴響，</a:t>
            </a:r>
            <a:r>
              <a:rPr b="1" i="0" lang="zh-TW" sz="1200" u="none" cap="none" strike="noStrike">
                <a:solidFill>
                  <a:srgbClr val="4285F4"/>
                </a:solidFill>
              </a:rPr>
              <a:t>2015年</a:t>
            </a:r>
            <a:r>
              <a:rPr i="0" lang="zh-TW" sz="1200" u="none" cap="none" strike="noStrike">
                <a:solidFill>
                  <a:srgbClr val="000000"/>
                </a:solidFill>
              </a:rPr>
              <a:t>我們</a:t>
            </a:r>
            <a:r>
              <a:rPr b="1" i="0" lang="zh-TW" sz="1200" u="none" cap="none" strike="noStrike">
                <a:solidFill>
                  <a:srgbClr val="4285F4"/>
                </a:solidFill>
              </a:rPr>
              <a:t>協助了宜蘭縣教育局全面導入</a:t>
            </a:r>
            <a:r>
              <a:rPr i="0" lang="zh-TW" sz="1200" u="none" cap="none" strike="noStrike">
                <a:solidFill>
                  <a:srgbClr val="000000"/>
                </a:solidFill>
              </a:rPr>
              <a:t>Google解決方案，讓全縣的國中小學生開始使用</a:t>
            </a:r>
            <a:r>
              <a:rPr b="1" i="0" lang="zh-TW" sz="1200" u="none" cap="none" strike="noStrike">
                <a:solidFill>
                  <a:srgbClr val="4285F4"/>
                </a:solidFill>
              </a:rPr>
              <a:t>Chromebook</a:t>
            </a:r>
            <a:r>
              <a:rPr i="0" lang="zh-TW" sz="1200" u="none" cap="none" strike="noStrike">
                <a:solidFill>
                  <a:srgbClr val="000000"/>
                </a:solidFill>
              </a:rPr>
              <a:t>，帶領著老師將這個行動載具融入教學。由於在宜蘭縣推廣效果良好，G</a:t>
            </a:r>
            <a:r>
              <a:rPr lang="zh-TW" sz="1200"/>
              <a:t>oogle Workspace</a:t>
            </a:r>
            <a:r>
              <a:rPr i="0" lang="zh-TW" sz="1200" u="none" cap="none" strike="noStrike">
                <a:solidFill>
                  <a:srgbClr val="000000"/>
                </a:solidFill>
              </a:rPr>
              <a:t> for Education的效應也持續發酵擴散其他的縣市，陸續開始有其他縣市的教育局願意嘗試並請我們擔任技術諮詢並進行導入的工作，</a:t>
            </a:r>
            <a:r>
              <a:rPr lang="zh-TW" sz="1200"/>
              <a:t>至今</a:t>
            </a:r>
            <a:r>
              <a:rPr i="0" lang="zh-TW" sz="1200" u="none" cap="none" strike="noStrike">
                <a:solidFill>
                  <a:srgbClr val="000000"/>
                </a:solidFill>
              </a:rPr>
              <a:t>我們已完成了</a:t>
            </a:r>
            <a:r>
              <a:rPr b="1" lang="zh-TW" sz="1200">
                <a:solidFill>
                  <a:srgbClr val="4285F4"/>
                </a:solidFill>
              </a:rPr>
              <a:t>三</a:t>
            </a:r>
            <a:r>
              <a:rPr b="1" i="0" lang="zh-TW" sz="1200" u="none" cap="none" strike="noStrike">
                <a:solidFill>
                  <a:srgbClr val="4285F4"/>
                </a:solidFill>
              </a:rPr>
              <a:t>百</a:t>
            </a:r>
            <a:r>
              <a:rPr b="1" lang="zh-TW" sz="1200">
                <a:solidFill>
                  <a:srgbClr val="4285F4"/>
                </a:solidFill>
              </a:rPr>
              <a:t>五十</a:t>
            </a:r>
            <a:r>
              <a:rPr b="1" i="0" lang="zh-TW" sz="1200" u="none" cap="none" strike="noStrike">
                <a:solidFill>
                  <a:srgbClr val="4285F4"/>
                </a:solidFill>
              </a:rPr>
              <a:t>多場的Google教學研習及專業培訓</a:t>
            </a:r>
            <a:r>
              <a:rPr i="0" lang="zh-TW" sz="1200" u="none" cap="none" strike="noStrike">
                <a:solidFill>
                  <a:srgbClr val="000000"/>
                </a:solidFill>
              </a:rPr>
              <a:t>。</a:t>
            </a:r>
            <a:endParaRPr i="0" sz="1200" u="none" cap="none" strike="noStrike">
              <a:solidFill>
                <a:srgbClr val="000000"/>
              </a:solidFill>
            </a:endParaRPr>
          </a:p>
          <a:p>
            <a:pPr indent="0" lvl="0" marL="0" marR="0" rtl="0" algn="l">
              <a:lnSpc>
                <a:spcPct val="100000"/>
              </a:lnSpc>
              <a:spcBef>
                <a:spcPts val="0"/>
              </a:spcBef>
              <a:spcAft>
                <a:spcPts val="1600"/>
              </a:spcAft>
              <a:buClr>
                <a:srgbClr val="000000"/>
              </a:buClr>
              <a:buSzPts val="1200"/>
              <a:buFont typeface="Arial"/>
              <a:buNone/>
            </a:pPr>
            <a:r>
              <a:t/>
            </a:r>
            <a:endParaRPr b="0" i="0" sz="1200" u="none" cap="none" strike="noStrike">
              <a:solidFill>
                <a:srgbClr val="000000"/>
              </a:solidFill>
              <a:latin typeface="Trebuchet MS"/>
              <a:ea typeface="Trebuchet MS"/>
              <a:cs typeface="Trebuchet MS"/>
              <a:sym typeface="Trebuchet MS"/>
            </a:endParaRPr>
          </a:p>
        </p:txBody>
      </p:sp>
      <p:sp>
        <p:nvSpPr>
          <p:cNvPr id="659" name="Google Shape;659;p37"/>
          <p:cNvSpPr/>
          <p:nvPr/>
        </p:nvSpPr>
        <p:spPr>
          <a:xfrm>
            <a:off x="587100" y="1443175"/>
            <a:ext cx="3449100" cy="626700"/>
          </a:xfrm>
          <a:prstGeom prst="flowChartAlternateProcess">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rgbClr val="FFFFFF"/>
                </a:solidFill>
                <a:latin typeface="Arial"/>
                <a:ea typeface="Arial"/>
                <a:cs typeface="Arial"/>
                <a:sym typeface="Arial"/>
              </a:rPr>
              <a:t>亞太地區首席Google培訓&amp;規劃機構</a:t>
            </a:r>
            <a:endParaRPr b="0" i="0" sz="1400" u="none" cap="none" strike="noStrike">
              <a:solidFill>
                <a:srgbClr val="FFFFFF"/>
              </a:solidFill>
              <a:latin typeface="Arial"/>
              <a:ea typeface="Arial"/>
              <a:cs typeface="Arial"/>
              <a:sym typeface="Arial"/>
            </a:endParaRPr>
          </a:p>
        </p:txBody>
      </p:sp>
      <p:sp>
        <p:nvSpPr>
          <p:cNvPr id="660" name="Google Shape;660;p37"/>
          <p:cNvSpPr/>
          <p:nvPr/>
        </p:nvSpPr>
        <p:spPr>
          <a:xfrm>
            <a:off x="587100" y="2893675"/>
            <a:ext cx="3449100" cy="626700"/>
          </a:xfrm>
          <a:prstGeom prst="flowChartAlternateProcess">
            <a:avLst/>
          </a:prstGeom>
          <a:solidFill>
            <a:srgbClr val="4285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rgbClr val="FFFFFF"/>
                </a:solidFill>
                <a:latin typeface="Arial"/>
                <a:ea typeface="Arial"/>
                <a:cs typeface="Arial"/>
                <a:sym typeface="Arial"/>
              </a:rPr>
              <a:t>台灣唯一Google官方認可專業發展夥伴</a:t>
            </a:r>
            <a:endParaRPr b="0" i="0" sz="1400" u="none" cap="none" strike="noStrike">
              <a:solidFill>
                <a:srgbClr val="FFFFFF"/>
              </a:solidFill>
              <a:latin typeface="Arial"/>
              <a:ea typeface="Arial"/>
              <a:cs typeface="Arial"/>
              <a:sym typeface="Arial"/>
            </a:endParaRPr>
          </a:p>
        </p:txBody>
      </p:sp>
      <p:sp>
        <p:nvSpPr>
          <p:cNvPr id="661" name="Google Shape;661;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Intro 2">
  <p:cSld name="CUSTOM_7_1">
    <p:spTree>
      <p:nvGrpSpPr>
        <p:cNvPr id="662" name="Shape 662"/>
        <p:cNvGrpSpPr/>
        <p:nvPr/>
      </p:nvGrpSpPr>
      <p:grpSpPr>
        <a:xfrm>
          <a:off x="0" y="0"/>
          <a:ext cx="0" cy="0"/>
          <a:chOff x="0" y="0"/>
          <a:chExt cx="0" cy="0"/>
        </a:xfrm>
      </p:grpSpPr>
      <p:sp>
        <p:nvSpPr>
          <p:cNvPr id="663" name="Google Shape;663;p3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i="0" lang="zh-TW" sz="2800" u="none" cap="none" strike="noStrike">
                <a:solidFill>
                  <a:srgbClr val="757575"/>
                </a:solidFill>
              </a:rPr>
              <a:t>Google 華人講師培訓中心簡介</a:t>
            </a:r>
            <a:endParaRPr i="0" sz="2800" u="none" cap="none" strike="noStrike">
              <a:solidFill>
                <a:srgbClr val="757575"/>
              </a:solidFill>
            </a:endParaRPr>
          </a:p>
          <a:p>
            <a:pPr indent="0" lvl="0" marL="0" marR="0" rtl="0" algn="ctr">
              <a:lnSpc>
                <a:spcPct val="100000"/>
              </a:lnSpc>
              <a:spcBef>
                <a:spcPts val="0"/>
              </a:spcBef>
              <a:spcAft>
                <a:spcPts val="0"/>
              </a:spcAft>
              <a:buClr>
                <a:srgbClr val="000000"/>
              </a:buClr>
              <a:buSzPts val="2800"/>
              <a:buFont typeface="Arial"/>
              <a:buNone/>
            </a:pPr>
            <a:r>
              <a:t/>
            </a:r>
            <a:endParaRPr i="0" sz="2800" u="none" cap="none" strike="noStrike">
              <a:solidFill>
                <a:srgbClr val="757575"/>
              </a:solidFill>
            </a:endParaRPr>
          </a:p>
        </p:txBody>
      </p:sp>
      <p:sp>
        <p:nvSpPr>
          <p:cNvPr id="664" name="Google Shape;664;p38"/>
          <p:cNvSpPr txBox="1"/>
          <p:nvPr/>
        </p:nvSpPr>
        <p:spPr>
          <a:xfrm>
            <a:off x="4514400" y="1152475"/>
            <a:ext cx="3999900" cy="1241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zh-TW" sz="1200" u="none" cap="none" strike="noStrike">
                <a:solidFill>
                  <a:srgbClr val="000000"/>
                </a:solidFill>
              </a:rPr>
              <a:t>在各個縣市巡迴的過程中，我們協助Google發掘有熱情、願意為教育界做出改變的老師，在全</a:t>
            </a:r>
            <a:r>
              <a:rPr b="1" i="0" lang="zh-TW" sz="1200" u="none" cap="none" strike="noStrike">
                <a:solidFill>
                  <a:srgbClr val="4285F4"/>
                </a:solidFill>
              </a:rPr>
              <a:t>台灣</a:t>
            </a:r>
            <a:r>
              <a:rPr b="1" lang="zh-TW" sz="1200">
                <a:solidFill>
                  <a:srgbClr val="4285F4"/>
                </a:solidFill>
              </a:rPr>
              <a:t>二十一</a:t>
            </a:r>
            <a:r>
              <a:rPr b="1" i="0" lang="zh-TW" sz="1200" u="none" cap="none" strike="noStrike">
                <a:solidFill>
                  <a:srgbClr val="4285F4"/>
                </a:solidFill>
              </a:rPr>
              <a:t>個縣市成立Google Educators Group (GEG)</a:t>
            </a:r>
            <a:r>
              <a:rPr i="0" lang="zh-TW" sz="1200" u="none" cap="none" strike="noStrike">
                <a:solidFill>
                  <a:srgbClr val="000000"/>
                </a:solidFill>
              </a:rPr>
              <a:t>，將教育領袖齊聚一堂，以虛擬以及實地的方式進行定期的聚會及互動，互相切磋激發火花。</a:t>
            </a:r>
            <a:endParaRPr i="0" sz="1200" u="none" cap="none" strike="noStrike">
              <a:solidFill>
                <a:srgbClr val="000000"/>
              </a:solidFill>
            </a:endParaRPr>
          </a:p>
        </p:txBody>
      </p:sp>
      <p:sp>
        <p:nvSpPr>
          <p:cNvPr id="665" name="Google Shape;665;p38"/>
          <p:cNvSpPr/>
          <p:nvPr/>
        </p:nvSpPr>
        <p:spPr>
          <a:xfrm>
            <a:off x="587100" y="1443175"/>
            <a:ext cx="3449100" cy="626700"/>
          </a:xfrm>
          <a:prstGeom prst="flowChartAlternateProcess">
            <a:avLst/>
          </a:prstGeom>
          <a:solidFill>
            <a:srgbClr val="FBBC0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rgbClr val="FFFFFF"/>
                </a:solidFill>
                <a:latin typeface="Arial"/>
                <a:ea typeface="Arial"/>
                <a:cs typeface="Arial"/>
                <a:sym typeface="Arial"/>
              </a:rPr>
              <a:t>縣市GEG教育者社團推手</a:t>
            </a:r>
            <a:endParaRPr b="0" i="0" sz="1400" u="none" cap="none" strike="noStrike">
              <a:solidFill>
                <a:srgbClr val="FFFFFF"/>
              </a:solidFill>
              <a:latin typeface="Arial"/>
              <a:ea typeface="Arial"/>
              <a:cs typeface="Arial"/>
              <a:sym typeface="Arial"/>
            </a:endParaRPr>
          </a:p>
        </p:txBody>
      </p:sp>
      <p:sp>
        <p:nvSpPr>
          <p:cNvPr id="666" name="Google Shape;666;p38"/>
          <p:cNvSpPr/>
          <p:nvPr/>
        </p:nvSpPr>
        <p:spPr>
          <a:xfrm>
            <a:off x="587100" y="2893675"/>
            <a:ext cx="3449100" cy="626700"/>
          </a:xfrm>
          <a:prstGeom prst="flowChartAlternateProcess">
            <a:avLst/>
          </a:prstGeom>
          <a:solidFill>
            <a:srgbClr val="34A85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zh-TW" sz="1400" u="none" cap="none" strike="noStrike">
                <a:solidFill>
                  <a:srgbClr val="FFFFFF"/>
                </a:solidFill>
                <a:latin typeface="Arial"/>
                <a:ea typeface="Arial"/>
                <a:cs typeface="Arial"/>
                <a:sym typeface="Arial"/>
              </a:rPr>
              <a:t>豐富政府專案導入經驗</a:t>
            </a:r>
            <a:endParaRPr b="0" i="0" sz="1400" u="none" cap="none" strike="noStrike">
              <a:solidFill>
                <a:srgbClr val="FFFFFF"/>
              </a:solidFill>
              <a:latin typeface="Arial"/>
              <a:ea typeface="Arial"/>
              <a:cs typeface="Arial"/>
              <a:sym typeface="Arial"/>
            </a:endParaRPr>
          </a:p>
        </p:txBody>
      </p:sp>
      <p:sp>
        <p:nvSpPr>
          <p:cNvPr id="667" name="Google Shape;667;p38"/>
          <p:cNvSpPr txBox="1"/>
          <p:nvPr/>
        </p:nvSpPr>
        <p:spPr>
          <a:xfrm>
            <a:off x="4514400" y="2605375"/>
            <a:ext cx="3999900" cy="1677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i="0" lang="zh-TW" sz="1200" u="none" cap="none" strike="noStrike">
                <a:solidFill>
                  <a:srgbClr val="000000"/>
                </a:solidFill>
              </a:rPr>
              <a:t>推廣至今，我們的團隊在短時間內讓原本全球不多於十位的</a:t>
            </a:r>
            <a:r>
              <a:rPr b="1" i="0" lang="zh-TW" sz="1200" u="none" cap="none" strike="noStrike">
                <a:solidFill>
                  <a:srgbClr val="4285F4"/>
                </a:solidFill>
              </a:rPr>
              <a:t>Google講師人數躍升為</a:t>
            </a:r>
            <a:r>
              <a:rPr b="1" lang="zh-TW" sz="1200">
                <a:solidFill>
                  <a:srgbClr val="4285F4"/>
                </a:solidFill>
              </a:rPr>
              <a:t>八</a:t>
            </a:r>
            <a:r>
              <a:rPr b="1" i="0" lang="zh-TW" sz="1200" u="none" cap="none" strike="noStrike">
                <a:solidFill>
                  <a:srgbClr val="4285F4"/>
                </a:solidFill>
              </a:rPr>
              <a:t>十</a:t>
            </a:r>
            <a:r>
              <a:rPr b="1" lang="zh-TW" sz="1200">
                <a:solidFill>
                  <a:srgbClr val="4285F4"/>
                </a:solidFill>
              </a:rPr>
              <a:t>多</a:t>
            </a:r>
            <a:r>
              <a:rPr b="1" i="0" lang="zh-TW" sz="1200" u="none" cap="none" strike="noStrike">
                <a:solidFill>
                  <a:srgbClr val="4285F4"/>
                </a:solidFill>
              </a:rPr>
              <a:t>位</a:t>
            </a:r>
            <a:r>
              <a:rPr i="0" lang="zh-TW" sz="1200" u="none" cap="none" strike="noStrike">
                <a:solidFill>
                  <a:srgbClr val="000000"/>
                </a:solidFill>
              </a:rPr>
              <a:t>，系統化的培訓課程也引起了其他學界以及業界的夥伴關注，譬如台灣的文化大學推廣教育部、資策會，以及香港最大的電信商香港電訊</a:t>
            </a:r>
            <a:r>
              <a:rPr lang="zh-TW" sz="1200"/>
              <a:t>也</a:t>
            </a:r>
            <a:r>
              <a:rPr i="0" lang="zh-TW" sz="1200" u="none" cap="none" strike="noStrike">
                <a:solidFill>
                  <a:srgbClr val="000000"/>
                </a:solidFill>
              </a:rPr>
              <a:t>承諾要來加入推廣以及培訓的行列。</a:t>
            </a:r>
            <a:endParaRPr i="0" sz="1200" u="none" cap="none" strike="noStrike">
              <a:solidFill>
                <a:srgbClr val="000000"/>
              </a:solidFill>
            </a:endParaRPr>
          </a:p>
        </p:txBody>
      </p:sp>
      <p:sp>
        <p:nvSpPr>
          <p:cNvPr id="668" name="Google Shape;668;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Dark break">
  <p:cSld name="CUSTOM_3_1_1_1_1_1_1_1_1_1_1_1">
    <p:bg>
      <p:bgPr>
        <a:solidFill>
          <a:srgbClr val="202124"/>
        </a:solidFill>
      </p:bgPr>
    </p:bg>
    <p:spTree>
      <p:nvGrpSpPr>
        <p:cNvPr id="669" name="Shape 669"/>
        <p:cNvGrpSpPr/>
        <p:nvPr/>
      </p:nvGrpSpPr>
      <p:grpSpPr>
        <a:xfrm>
          <a:off x="0" y="0"/>
          <a:ext cx="0" cy="0"/>
          <a:chOff x="0" y="0"/>
          <a:chExt cx="0" cy="0"/>
        </a:xfrm>
      </p:grpSpPr>
      <p:sp>
        <p:nvSpPr>
          <p:cNvPr id="670" name="Google Shape;670;p39"/>
          <p:cNvSpPr txBox="1"/>
          <p:nvPr>
            <p:ph type="title"/>
          </p:nvPr>
        </p:nvSpPr>
        <p:spPr>
          <a:xfrm>
            <a:off x="761950" y="809375"/>
            <a:ext cx="5079900" cy="1762200"/>
          </a:xfrm>
          <a:prstGeom prst="rect">
            <a:avLst/>
          </a:prstGeom>
        </p:spPr>
        <p:txBody>
          <a:bodyPr anchorCtr="0" anchor="b" bIns="0" lIns="0" spcFirstLastPara="1" rIns="228600" wrap="square" tIns="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p:txBody>
      </p:sp>
      <p:grpSp>
        <p:nvGrpSpPr>
          <p:cNvPr id="671" name="Google Shape;671;p39"/>
          <p:cNvGrpSpPr/>
          <p:nvPr/>
        </p:nvGrpSpPr>
        <p:grpSpPr>
          <a:xfrm>
            <a:off x="761949" y="4570887"/>
            <a:ext cx="2005966" cy="233684"/>
            <a:chOff x="3468688" y="1319213"/>
            <a:chExt cx="6489700" cy="757238"/>
          </a:xfrm>
        </p:grpSpPr>
        <p:sp>
          <p:nvSpPr>
            <p:cNvPr id="672" name="Google Shape;672;p39"/>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3" name="Google Shape;673;p39"/>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4" name="Google Shape;674;p39"/>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5" name="Google Shape;675;p39"/>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6" name="Google Shape;676;p39"/>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39"/>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8" name="Google Shape;678;p39"/>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79" name="Google Shape;679;p39"/>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0" name="Google Shape;680;p39"/>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1" name="Google Shape;681;p39"/>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2" name="Google Shape;682;p39"/>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3" name="Google Shape;683;p39"/>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4" name="Google Shape;684;p39"/>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5" name="Google Shape;685;p39"/>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6" name="Google Shape;686;p39"/>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7" name="Google Shape;687;p39"/>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8" name="Google Shape;688;p39"/>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89" name="Google Shape;689;p39"/>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0" name="Google Shape;690;p39"/>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
        <p:nvSpPr>
          <p:cNvPr id="691" name="Google Shape;691;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Dark content">
  <p:cSld name="CUSTOM_3_1_1_1_1_1_1_1_1_1_1_1_2">
    <p:bg>
      <p:bgPr>
        <a:solidFill>
          <a:srgbClr val="202124"/>
        </a:solidFill>
      </p:bgPr>
    </p:bg>
    <p:spTree>
      <p:nvGrpSpPr>
        <p:cNvPr id="692" name="Shape 692"/>
        <p:cNvGrpSpPr/>
        <p:nvPr/>
      </p:nvGrpSpPr>
      <p:grpSpPr>
        <a:xfrm>
          <a:off x="0" y="0"/>
          <a:ext cx="0" cy="0"/>
          <a:chOff x="0" y="0"/>
          <a:chExt cx="0" cy="0"/>
        </a:xfrm>
      </p:grpSpPr>
      <p:sp>
        <p:nvSpPr>
          <p:cNvPr id="693" name="Google Shape;693;p40"/>
          <p:cNvSpPr txBox="1"/>
          <p:nvPr>
            <p:ph type="title"/>
          </p:nvPr>
        </p:nvSpPr>
        <p:spPr>
          <a:xfrm>
            <a:off x="761950" y="809375"/>
            <a:ext cx="5079900" cy="352500"/>
          </a:xfrm>
          <a:prstGeom prst="rect">
            <a:avLst/>
          </a:prstGeom>
        </p:spPr>
        <p:txBody>
          <a:bodyPr anchorCtr="0" anchor="b" bIns="0" lIns="0" spcFirstLastPara="1" rIns="22860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694" name="Google Shape;694;p40"/>
          <p:cNvSpPr txBox="1"/>
          <p:nvPr>
            <p:ph idx="1" type="body"/>
          </p:nvPr>
        </p:nvSpPr>
        <p:spPr>
          <a:xfrm>
            <a:off x="761975" y="1514275"/>
            <a:ext cx="5079900" cy="2467200"/>
          </a:xfrm>
          <a:prstGeom prst="rect">
            <a:avLst/>
          </a:prstGeom>
        </p:spPr>
        <p:txBody>
          <a:bodyPr anchorCtr="0" anchor="t" bIns="0" lIns="0" spcFirstLastPara="1" rIns="228600" wrap="square" tIns="0">
            <a:noAutofit/>
          </a:bodyPr>
          <a:lstStyle>
            <a:lvl1pPr indent="-330200" lvl="0" marL="457200" rtl="0">
              <a:spcBef>
                <a:spcPts val="0"/>
              </a:spcBef>
              <a:spcAft>
                <a:spcPts val="0"/>
              </a:spcAft>
              <a:buClr>
                <a:srgbClr val="FFFFFF"/>
              </a:buClr>
              <a:buSzPts val="1600"/>
              <a:buChar char="●"/>
              <a:defRPr>
                <a:solidFill>
                  <a:srgbClr val="FFFFFF"/>
                </a:solidFill>
              </a:defRPr>
            </a:lvl1pPr>
            <a:lvl2pPr indent="-330200" lvl="1" marL="914400" rtl="0">
              <a:spcBef>
                <a:spcPts val="0"/>
              </a:spcBef>
              <a:spcAft>
                <a:spcPts val="0"/>
              </a:spcAft>
              <a:buClr>
                <a:srgbClr val="FFFFFF"/>
              </a:buClr>
              <a:buSzPts val="1600"/>
              <a:buChar char="○"/>
              <a:defRPr>
                <a:solidFill>
                  <a:srgbClr val="FFFFFF"/>
                </a:solidFill>
              </a:defRPr>
            </a:lvl2pPr>
            <a:lvl3pPr indent="-330200" lvl="2" marL="1371600" rtl="0">
              <a:spcBef>
                <a:spcPts val="0"/>
              </a:spcBef>
              <a:spcAft>
                <a:spcPts val="0"/>
              </a:spcAft>
              <a:buClr>
                <a:srgbClr val="FFFFFF"/>
              </a:buClr>
              <a:buSzPts val="16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30200" lvl="4" marL="2286000" rtl="0">
              <a:spcBef>
                <a:spcPts val="0"/>
              </a:spcBef>
              <a:spcAft>
                <a:spcPts val="0"/>
              </a:spcAft>
              <a:buClr>
                <a:srgbClr val="FFFFFF"/>
              </a:buClr>
              <a:buSzPts val="1600"/>
              <a:buChar char="○"/>
              <a:defRPr>
                <a:solidFill>
                  <a:srgbClr val="FFFFFF"/>
                </a:solidFill>
              </a:defRPr>
            </a:lvl5pPr>
            <a:lvl6pPr indent="-330200" lvl="5" marL="2743200" rtl="0">
              <a:spcBef>
                <a:spcPts val="0"/>
              </a:spcBef>
              <a:spcAft>
                <a:spcPts val="0"/>
              </a:spcAft>
              <a:buClr>
                <a:srgbClr val="FFFFFF"/>
              </a:buClr>
              <a:buSzPts val="1600"/>
              <a:buChar char="■"/>
              <a:defRPr>
                <a:solidFill>
                  <a:srgbClr val="FFFFFF"/>
                </a:solidFill>
              </a:defRPr>
            </a:lvl6pPr>
            <a:lvl7pPr indent="-330200" lvl="6" marL="3200400" rtl="0">
              <a:spcBef>
                <a:spcPts val="0"/>
              </a:spcBef>
              <a:spcAft>
                <a:spcPts val="0"/>
              </a:spcAft>
              <a:buClr>
                <a:srgbClr val="FFFFFF"/>
              </a:buClr>
              <a:buSzPts val="1600"/>
              <a:buChar char="●"/>
              <a:defRPr>
                <a:solidFill>
                  <a:srgbClr val="FFFFFF"/>
                </a:solidFill>
              </a:defRPr>
            </a:lvl7pPr>
            <a:lvl8pPr indent="-330200" lvl="7" marL="3657600" rtl="0">
              <a:spcBef>
                <a:spcPts val="0"/>
              </a:spcBef>
              <a:spcAft>
                <a:spcPts val="0"/>
              </a:spcAft>
              <a:buClr>
                <a:srgbClr val="FFFFFF"/>
              </a:buClr>
              <a:buSzPts val="1600"/>
              <a:buChar char="○"/>
              <a:defRPr>
                <a:solidFill>
                  <a:srgbClr val="FFFFFF"/>
                </a:solidFill>
              </a:defRPr>
            </a:lvl8pPr>
            <a:lvl9pPr indent="-330200" lvl="8" marL="4114800" rtl="0">
              <a:spcBef>
                <a:spcPts val="0"/>
              </a:spcBef>
              <a:spcAft>
                <a:spcPts val="0"/>
              </a:spcAft>
              <a:buClr>
                <a:srgbClr val="FFFFFF"/>
              </a:buClr>
              <a:buSzPts val="1600"/>
              <a:buChar char="■"/>
              <a:defRPr>
                <a:solidFill>
                  <a:srgbClr val="FFFFFF"/>
                </a:solidFill>
              </a:defRPr>
            </a:lvl9pPr>
          </a:lstStyle>
          <a:p/>
        </p:txBody>
      </p:sp>
      <p:grpSp>
        <p:nvGrpSpPr>
          <p:cNvPr id="695" name="Google Shape;695;p40"/>
          <p:cNvGrpSpPr/>
          <p:nvPr/>
        </p:nvGrpSpPr>
        <p:grpSpPr>
          <a:xfrm>
            <a:off x="761949" y="4570887"/>
            <a:ext cx="2005966" cy="233684"/>
            <a:chOff x="3468688" y="1319213"/>
            <a:chExt cx="6489700" cy="757238"/>
          </a:xfrm>
        </p:grpSpPr>
        <p:sp>
          <p:nvSpPr>
            <p:cNvPr id="696" name="Google Shape;696;p40"/>
            <p:cNvSpPr/>
            <p:nvPr/>
          </p:nvSpPr>
          <p:spPr>
            <a:xfrm>
              <a:off x="3468688" y="1319213"/>
              <a:ext cx="568325" cy="587375"/>
            </a:xfrm>
            <a:custGeom>
              <a:rect b="b" l="l" r="r" t="t"/>
              <a:pathLst>
                <a:path extrusionOk="0" h="420" w="409">
                  <a:moveTo>
                    <a:pt x="0" y="210"/>
                  </a:moveTo>
                  <a:cubicBezTo>
                    <a:pt x="0" y="95"/>
                    <a:pt x="97" y="0"/>
                    <a:pt x="213" y="0"/>
                  </a:cubicBezTo>
                  <a:cubicBezTo>
                    <a:pt x="277" y="0"/>
                    <a:pt x="322" y="25"/>
                    <a:pt x="357" y="58"/>
                  </a:cubicBezTo>
                  <a:cubicBezTo>
                    <a:pt x="316" y="99"/>
                    <a:pt x="316" y="99"/>
                    <a:pt x="316" y="99"/>
                  </a:cubicBezTo>
                  <a:cubicBezTo>
                    <a:pt x="292" y="76"/>
                    <a:pt x="258" y="58"/>
                    <a:pt x="213" y="58"/>
                  </a:cubicBezTo>
                  <a:cubicBezTo>
                    <a:pt x="128" y="58"/>
                    <a:pt x="62" y="126"/>
                    <a:pt x="62" y="210"/>
                  </a:cubicBezTo>
                  <a:cubicBezTo>
                    <a:pt x="62" y="295"/>
                    <a:pt x="128" y="363"/>
                    <a:pt x="213" y="363"/>
                  </a:cubicBezTo>
                  <a:cubicBezTo>
                    <a:pt x="268" y="363"/>
                    <a:pt x="299" y="341"/>
                    <a:pt x="319" y="321"/>
                  </a:cubicBezTo>
                  <a:cubicBezTo>
                    <a:pt x="335" y="304"/>
                    <a:pt x="346" y="281"/>
                    <a:pt x="350" y="249"/>
                  </a:cubicBezTo>
                  <a:cubicBezTo>
                    <a:pt x="213" y="249"/>
                    <a:pt x="213" y="249"/>
                    <a:pt x="213" y="249"/>
                  </a:cubicBezTo>
                  <a:cubicBezTo>
                    <a:pt x="213" y="191"/>
                    <a:pt x="213" y="191"/>
                    <a:pt x="213" y="191"/>
                  </a:cubicBezTo>
                  <a:cubicBezTo>
                    <a:pt x="406" y="191"/>
                    <a:pt x="406" y="191"/>
                    <a:pt x="406" y="191"/>
                  </a:cubicBezTo>
                  <a:cubicBezTo>
                    <a:pt x="408" y="202"/>
                    <a:pt x="409" y="214"/>
                    <a:pt x="409" y="227"/>
                  </a:cubicBezTo>
                  <a:cubicBezTo>
                    <a:pt x="409" y="270"/>
                    <a:pt x="397" y="323"/>
                    <a:pt x="359" y="361"/>
                  </a:cubicBezTo>
                  <a:cubicBezTo>
                    <a:pt x="322" y="400"/>
                    <a:pt x="275" y="420"/>
                    <a:pt x="213" y="420"/>
                  </a:cubicBezTo>
                  <a:cubicBezTo>
                    <a:pt x="97" y="420"/>
                    <a:pt x="0" y="326"/>
                    <a:pt x="0" y="210"/>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7" name="Google Shape;697;p40"/>
            <p:cNvSpPr/>
            <p:nvPr/>
          </p:nvSpPr>
          <p:spPr>
            <a:xfrm>
              <a:off x="4065588"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8" name="Google Shape;698;p40"/>
            <p:cNvSpPr/>
            <p:nvPr/>
          </p:nvSpPr>
          <p:spPr>
            <a:xfrm>
              <a:off x="4476750" y="1528763"/>
              <a:ext cx="377825" cy="377825"/>
            </a:xfrm>
            <a:custGeom>
              <a:rect b="b" l="l" r="r" t="t"/>
              <a:pathLst>
                <a:path extrusionOk="0" h="270" w="272">
                  <a:moveTo>
                    <a:pt x="136" y="0"/>
                  </a:moveTo>
                  <a:cubicBezTo>
                    <a:pt x="61" y="0"/>
                    <a:pt x="0" y="57"/>
                    <a:pt x="0" y="135"/>
                  </a:cubicBezTo>
                  <a:cubicBezTo>
                    <a:pt x="0" y="213"/>
                    <a:pt x="61" y="270"/>
                    <a:pt x="136" y="270"/>
                  </a:cubicBezTo>
                  <a:cubicBezTo>
                    <a:pt x="211" y="270"/>
                    <a:pt x="272" y="213"/>
                    <a:pt x="272" y="135"/>
                  </a:cubicBezTo>
                  <a:cubicBezTo>
                    <a:pt x="272" y="57"/>
                    <a:pt x="211" y="0"/>
                    <a:pt x="136" y="0"/>
                  </a:cubicBezTo>
                  <a:close/>
                  <a:moveTo>
                    <a:pt x="136" y="217"/>
                  </a:moveTo>
                  <a:cubicBezTo>
                    <a:pt x="95" y="217"/>
                    <a:pt x="60" y="183"/>
                    <a:pt x="60" y="135"/>
                  </a:cubicBezTo>
                  <a:cubicBezTo>
                    <a:pt x="60" y="86"/>
                    <a:pt x="95" y="53"/>
                    <a:pt x="136" y="53"/>
                  </a:cubicBezTo>
                  <a:cubicBezTo>
                    <a:pt x="177" y="53"/>
                    <a:pt x="212" y="86"/>
                    <a:pt x="212" y="135"/>
                  </a:cubicBezTo>
                  <a:cubicBezTo>
                    <a:pt x="212" y="183"/>
                    <a:pt x="177" y="217"/>
                    <a:pt x="136" y="217"/>
                  </a:cubicBezTo>
                  <a:close/>
                </a:path>
              </a:pathLst>
            </a:custGeom>
            <a:solidFill>
              <a:srgbClr val="FBBC0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699" name="Google Shape;699;p40"/>
            <p:cNvSpPr/>
            <p:nvPr/>
          </p:nvSpPr>
          <p:spPr>
            <a:xfrm>
              <a:off x="4889500" y="1528763"/>
              <a:ext cx="360363" cy="547688"/>
            </a:xfrm>
            <a:custGeom>
              <a:rect b="b" l="l" r="r" t="t"/>
              <a:pathLst>
                <a:path extrusionOk="0" h="392" w="259">
                  <a:moveTo>
                    <a:pt x="202" y="8"/>
                  </a:moveTo>
                  <a:cubicBezTo>
                    <a:pt x="202" y="30"/>
                    <a:pt x="202" y="30"/>
                    <a:pt x="202" y="30"/>
                  </a:cubicBezTo>
                  <a:cubicBezTo>
                    <a:pt x="200" y="30"/>
                    <a:pt x="200" y="30"/>
                    <a:pt x="200" y="30"/>
                  </a:cubicBezTo>
                  <a:cubicBezTo>
                    <a:pt x="187" y="14"/>
                    <a:pt x="161" y="0"/>
                    <a:pt x="129" y="0"/>
                  </a:cubicBezTo>
                  <a:cubicBezTo>
                    <a:pt x="62" y="0"/>
                    <a:pt x="0" y="59"/>
                    <a:pt x="0" y="136"/>
                  </a:cubicBezTo>
                  <a:cubicBezTo>
                    <a:pt x="0" y="211"/>
                    <a:pt x="62" y="270"/>
                    <a:pt x="129" y="270"/>
                  </a:cubicBezTo>
                  <a:cubicBezTo>
                    <a:pt x="161" y="270"/>
                    <a:pt x="187" y="256"/>
                    <a:pt x="200" y="239"/>
                  </a:cubicBezTo>
                  <a:cubicBezTo>
                    <a:pt x="202" y="239"/>
                    <a:pt x="202" y="239"/>
                    <a:pt x="202" y="239"/>
                  </a:cubicBezTo>
                  <a:cubicBezTo>
                    <a:pt x="202" y="259"/>
                    <a:pt x="202" y="259"/>
                    <a:pt x="202" y="259"/>
                  </a:cubicBezTo>
                  <a:cubicBezTo>
                    <a:pt x="202" y="311"/>
                    <a:pt x="175" y="338"/>
                    <a:pt x="130" y="338"/>
                  </a:cubicBezTo>
                  <a:cubicBezTo>
                    <a:pt x="94" y="338"/>
                    <a:pt x="71" y="312"/>
                    <a:pt x="62" y="290"/>
                  </a:cubicBezTo>
                  <a:cubicBezTo>
                    <a:pt x="10" y="312"/>
                    <a:pt x="10" y="312"/>
                    <a:pt x="10" y="312"/>
                  </a:cubicBezTo>
                  <a:cubicBezTo>
                    <a:pt x="25" y="348"/>
                    <a:pt x="65" y="392"/>
                    <a:pt x="130" y="392"/>
                  </a:cubicBezTo>
                  <a:cubicBezTo>
                    <a:pt x="200" y="392"/>
                    <a:pt x="259" y="351"/>
                    <a:pt x="259" y="251"/>
                  </a:cubicBezTo>
                  <a:cubicBezTo>
                    <a:pt x="259" y="8"/>
                    <a:pt x="259" y="8"/>
                    <a:pt x="259" y="8"/>
                  </a:cubicBezTo>
                  <a:lnTo>
                    <a:pt x="202" y="8"/>
                  </a:lnTo>
                  <a:close/>
                  <a:moveTo>
                    <a:pt x="134" y="217"/>
                  </a:moveTo>
                  <a:cubicBezTo>
                    <a:pt x="93" y="217"/>
                    <a:pt x="59" y="183"/>
                    <a:pt x="59" y="136"/>
                  </a:cubicBezTo>
                  <a:cubicBezTo>
                    <a:pt x="59" y="88"/>
                    <a:pt x="93" y="53"/>
                    <a:pt x="134" y="53"/>
                  </a:cubicBezTo>
                  <a:cubicBezTo>
                    <a:pt x="175" y="53"/>
                    <a:pt x="206" y="88"/>
                    <a:pt x="206" y="136"/>
                  </a:cubicBezTo>
                  <a:cubicBezTo>
                    <a:pt x="206" y="183"/>
                    <a:pt x="175" y="217"/>
                    <a:pt x="134" y="217"/>
                  </a:cubicBezTo>
                  <a:close/>
                </a:path>
              </a:pathLst>
            </a:custGeom>
            <a:solidFill>
              <a:srgbClr val="4285F4"/>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0" name="Google Shape;700;p40"/>
            <p:cNvSpPr/>
            <p:nvPr/>
          </p:nvSpPr>
          <p:spPr>
            <a:xfrm>
              <a:off x="5307013" y="1339851"/>
              <a:ext cx="82500" cy="555600"/>
            </a:xfrm>
            <a:prstGeom prst="rect">
              <a:avLst/>
            </a:prstGeom>
            <a:solidFill>
              <a:srgbClr val="34A853"/>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1" name="Google Shape;701;p40"/>
            <p:cNvSpPr/>
            <p:nvPr/>
          </p:nvSpPr>
          <p:spPr>
            <a:xfrm>
              <a:off x="5429250" y="1528763"/>
              <a:ext cx="346075" cy="377825"/>
            </a:xfrm>
            <a:custGeom>
              <a:rect b="b" l="l" r="r" t="t"/>
              <a:pathLst>
                <a:path extrusionOk="0" h="270" w="249">
                  <a:moveTo>
                    <a:pt x="134" y="217"/>
                  </a:moveTo>
                  <a:cubicBezTo>
                    <a:pt x="104" y="217"/>
                    <a:pt x="82" y="203"/>
                    <a:pt x="68" y="176"/>
                  </a:cubicBezTo>
                  <a:cubicBezTo>
                    <a:pt x="249" y="101"/>
                    <a:pt x="249" y="101"/>
                    <a:pt x="249" y="101"/>
                  </a:cubicBezTo>
                  <a:cubicBezTo>
                    <a:pt x="243" y="86"/>
                    <a:pt x="243" y="86"/>
                    <a:pt x="243" y="86"/>
                  </a:cubicBezTo>
                  <a:cubicBezTo>
                    <a:pt x="232" y="56"/>
                    <a:pt x="197" y="0"/>
                    <a:pt x="127" y="0"/>
                  </a:cubicBezTo>
                  <a:cubicBezTo>
                    <a:pt x="58" y="0"/>
                    <a:pt x="0" y="55"/>
                    <a:pt x="0" y="135"/>
                  </a:cubicBezTo>
                  <a:cubicBezTo>
                    <a:pt x="0" y="211"/>
                    <a:pt x="57" y="270"/>
                    <a:pt x="134" y="270"/>
                  </a:cubicBezTo>
                  <a:cubicBezTo>
                    <a:pt x="196" y="270"/>
                    <a:pt x="232" y="232"/>
                    <a:pt x="246" y="210"/>
                  </a:cubicBezTo>
                  <a:cubicBezTo>
                    <a:pt x="200" y="180"/>
                    <a:pt x="200" y="180"/>
                    <a:pt x="200" y="180"/>
                  </a:cubicBezTo>
                  <a:cubicBezTo>
                    <a:pt x="185" y="202"/>
                    <a:pt x="164" y="217"/>
                    <a:pt x="134" y="217"/>
                  </a:cubicBezTo>
                  <a:close/>
                  <a:moveTo>
                    <a:pt x="129" y="52"/>
                  </a:moveTo>
                  <a:cubicBezTo>
                    <a:pt x="153" y="52"/>
                    <a:pt x="173" y="64"/>
                    <a:pt x="179" y="81"/>
                  </a:cubicBezTo>
                  <a:cubicBezTo>
                    <a:pt x="59" y="131"/>
                    <a:pt x="59" y="131"/>
                    <a:pt x="59" y="131"/>
                  </a:cubicBezTo>
                  <a:cubicBezTo>
                    <a:pt x="57" y="79"/>
                    <a:pt x="99" y="52"/>
                    <a:pt x="129" y="52"/>
                  </a:cubicBezTo>
                  <a:close/>
                </a:path>
              </a:pathLst>
            </a:custGeom>
            <a:solidFill>
              <a:srgbClr val="EA433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2" name="Google Shape;702;p40"/>
            <p:cNvSpPr/>
            <p:nvPr/>
          </p:nvSpPr>
          <p:spPr>
            <a:xfrm>
              <a:off x="5953125" y="1379538"/>
              <a:ext cx="241300" cy="515938"/>
            </a:xfrm>
            <a:custGeom>
              <a:rect b="b" l="l" r="r" t="t"/>
              <a:pathLst>
                <a:path extrusionOk="0" h="369" w="174">
                  <a:moveTo>
                    <a:pt x="136" y="0"/>
                  </a:moveTo>
                  <a:cubicBezTo>
                    <a:pt x="83" y="0"/>
                    <a:pt x="47" y="34"/>
                    <a:pt x="47" y="85"/>
                  </a:cubicBezTo>
                  <a:cubicBezTo>
                    <a:pt x="47" y="118"/>
                    <a:pt x="47" y="118"/>
                    <a:pt x="47" y="118"/>
                  </a:cubicBezTo>
                  <a:cubicBezTo>
                    <a:pt x="0" y="118"/>
                    <a:pt x="0" y="118"/>
                    <a:pt x="0" y="118"/>
                  </a:cubicBezTo>
                  <a:cubicBezTo>
                    <a:pt x="0" y="161"/>
                    <a:pt x="0" y="161"/>
                    <a:pt x="0" y="161"/>
                  </a:cubicBezTo>
                  <a:cubicBezTo>
                    <a:pt x="47" y="161"/>
                    <a:pt x="47" y="161"/>
                    <a:pt x="47" y="161"/>
                  </a:cubicBezTo>
                  <a:cubicBezTo>
                    <a:pt x="47" y="369"/>
                    <a:pt x="47" y="369"/>
                    <a:pt x="47" y="369"/>
                  </a:cubicBezTo>
                  <a:cubicBezTo>
                    <a:pt x="94" y="369"/>
                    <a:pt x="94" y="369"/>
                    <a:pt x="94" y="369"/>
                  </a:cubicBezTo>
                  <a:cubicBezTo>
                    <a:pt x="94" y="161"/>
                    <a:pt x="94" y="161"/>
                    <a:pt x="94" y="161"/>
                  </a:cubicBezTo>
                  <a:cubicBezTo>
                    <a:pt x="160" y="161"/>
                    <a:pt x="160" y="161"/>
                    <a:pt x="160" y="161"/>
                  </a:cubicBezTo>
                  <a:cubicBezTo>
                    <a:pt x="160" y="118"/>
                    <a:pt x="160" y="118"/>
                    <a:pt x="160" y="118"/>
                  </a:cubicBezTo>
                  <a:cubicBezTo>
                    <a:pt x="94" y="118"/>
                    <a:pt x="94" y="118"/>
                    <a:pt x="94" y="118"/>
                  </a:cubicBezTo>
                  <a:cubicBezTo>
                    <a:pt x="94" y="86"/>
                    <a:pt x="94" y="86"/>
                    <a:pt x="94" y="86"/>
                  </a:cubicBezTo>
                  <a:cubicBezTo>
                    <a:pt x="94" y="57"/>
                    <a:pt x="112" y="43"/>
                    <a:pt x="136" y="43"/>
                  </a:cubicBezTo>
                  <a:cubicBezTo>
                    <a:pt x="145" y="43"/>
                    <a:pt x="151" y="44"/>
                    <a:pt x="157" y="47"/>
                  </a:cubicBezTo>
                  <a:cubicBezTo>
                    <a:pt x="174" y="7"/>
                    <a:pt x="174" y="7"/>
                    <a:pt x="174" y="7"/>
                  </a:cubicBezTo>
                  <a:cubicBezTo>
                    <a:pt x="163" y="2"/>
                    <a:pt x="152" y="0"/>
                    <a:pt x="13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40"/>
            <p:cNvSpPr/>
            <p:nvPr/>
          </p:nvSpPr>
          <p:spPr>
            <a:xfrm>
              <a:off x="6191250"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4" y="0"/>
                    <a:pt x="0" y="57"/>
                    <a:pt x="0" y="134"/>
                  </a:cubicBezTo>
                  <a:cubicBezTo>
                    <a:pt x="0" y="210"/>
                    <a:pt x="54" y="267"/>
                    <a:pt x="129" y="267"/>
                  </a:cubicBezTo>
                  <a:cubicBezTo>
                    <a:pt x="205" y="267"/>
                    <a:pt x="258" y="210"/>
                    <a:pt x="258" y="134"/>
                  </a:cubicBezTo>
                  <a:cubicBezTo>
                    <a:pt x="258" y="57"/>
                    <a:pt x="205"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4" name="Google Shape;704;p40"/>
            <p:cNvSpPr/>
            <p:nvPr/>
          </p:nvSpPr>
          <p:spPr>
            <a:xfrm>
              <a:off x="6604000" y="1535113"/>
              <a:ext cx="215900" cy="360363"/>
            </a:xfrm>
            <a:custGeom>
              <a:rect b="b" l="l" r="r" t="t"/>
              <a:pathLst>
                <a:path extrusionOk="0" h="257" w="155">
                  <a:moveTo>
                    <a:pt x="120" y="0"/>
                  </a:moveTo>
                  <a:cubicBezTo>
                    <a:pt x="94" y="0"/>
                    <a:pt x="58" y="18"/>
                    <a:pt x="47" y="47"/>
                  </a:cubicBezTo>
                  <a:cubicBezTo>
                    <a:pt x="45" y="47"/>
                    <a:pt x="45" y="47"/>
                    <a:pt x="45" y="47"/>
                  </a:cubicBezTo>
                  <a:cubicBezTo>
                    <a:pt x="45" y="6"/>
                    <a:pt x="45" y="6"/>
                    <a:pt x="45" y="6"/>
                  </a:cubicBezTo>
                  <a:cubicBezTo>
                    <a:pt x="0" y="6"/>
                    <a:pt x="0" y="6"/>
                    <a:pt x="0" y="6"/>
                  </a:cubicBezTo>
                  <a:cubicBezTo>
                    <a:pt x="0" y="257"/>
                    <a:pt x="0" y="257"/>
                    <a:pt x="0" y="257"/>
                  </a:cubicBezTo>
                  <a:cubicBezTo>
                    <a:pt x="47" y="257"/>
                    <a:pt x="47" y="257"/>
                    <a:pt x="47" y="257"/>
                  </a:cubicBezTo>
                  <a:cubicBezTo>
                    <a:pt x="47" y="120"/>
                    <a:pt x="47" y="120"/>
                    <a:pt x="47" y="120"/>
                  </a:cubicBezTo>
                  <a:cubicBezTo>
                    <a:pt x="47" y="74"/>
                    <a:pt x="80" y="47"/>
                    <a:pt x="112" y="47"/>
                  </a:cubicBezTo>
                  <a:cubicBezTo>
                    <a:pt x="123" y="47"/>
                    <a:pt x="131" y="48"/>
                    <a:pt x="137" y="50"/>
                  </a:cubicBezTo>
                  <a:cubicBezTo>
                    <a:pt x="155" y="6"/>
                    <a:pt x="155" y="6"/>
                    <a:pt x="155" y="6"/>
                  </a:cubicBezTo>
                  <a:cubicBezTo>
                    <a:pt x="146" y="2"/>
                    <a:pt x="135" y="0"/>
                    <a:pt x="120"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5" name="Google Shape;705;p40"/>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close/>
                </a:path>
              </a:pathLst>
            </a:custGeom>
            <a:solidFill>
              <a:srgbClr val="757575"/>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6" name="Google Shape;706;p40"/>
            <p:cNvSpPr/>
            <p:nvPr/>
          </p:nvSpPr>
          <p:spPr>
            <a:xfrm>
              <a:off x="7005638" y="1382713"/>
              <a:ext cx="296863" cy="512763"/>
            </a:xfrm>
            <a:custGeom>
              <a:rect b="b" l="l" r="r" t="t"/>
              <a:pathLst>
                <a:path extrusionOk="0" h="323" w="187">
                  <a:moveTo>
                    <a:pt x="187" y="0"/>
                  </a:moveTo>
                  <a:lnTo>
                    <a:pt x="0" y="0"/>
                  </a:lnTo>
                  <a:lnTo>
                    <a:pt x="0" y="323"/>
                  </a:lnTo>
                  <a:lnTo>
                    <a:pt x="187" y="323"/>
                  </a:lnTo>
                  <a:lnTo>
                    <a:pt x="187" y="283"/>
                  </a:lnTo>
                  <a:lnTo>
                    <a:pt x="41" y="283"/>
                  </a:lnTo>
                  <a:lnTo>
                    <a:pt x="41" y="181"/>
                  </a:lnTo>
                  <a:lnTo>
                    <a:pt x="173" y="181"/>
                  </a:lnTo>
                  <a:lnTo>
                    <a:pt x="173" y="142"/>
                  </a:lnTo>
                  <a:lnTo>
                    <a:pt x="41" y="142"/>
                  </a:lnTo>
                  <a:lnTo>
                    <a:pt x="41" y="39"/>
                  </a:lnTo>
                  <a:lnTo>
                    <a:pt x="187" y="39"/>
                  </a:lnTo>
                  <a:lnTo>
                    <a:pt x="187" y="0"/>
                  </a:ln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7" name="Google Shape;707;p40"/>
            <p:cNvSpPr/>
            <p:nvPr/>
          </p:nvSpPr>
          <p:spPr>
            <a:xfrm>
              <a:off x="7346950" y="1382713"/>
              <a:ext cx="349250" cy="523875"/>
            </a:xfrm>
            <a:custGeom>
              <a:rect b="b" l="l" r="r" t="t"/>
              <a:pathLst>
                <a:path extrusionOk="0" h="375" w="252">
                  <a:moveTo>
                    <a:pt x="127" y="332"/>
                  </a:moveTo>
                  <a:cubicBezTo>
                    <a:pt x="85" y="332"/>
                    <a:pt x="47" y="298"/>
                    <a:pt x="47" y="242"/>
                  </a:cubicBezTo>
                  <a:cubicBezTo>
                    <a:pt x="47" y="185"/>
                    <a:pt x="85" y="151"/>
                    <a:pt x="127" y="151"/>
                  </a:cubicBezTo>
                  <a:cubicBezTo>
                    <a:pt x="169" y="151"/>
                    <a:pt x="207" y="184"/>
                    <a:pt x="207" y="242"/>
                  </a:cubicBezTo>
                  <a:cubicBezTo>
                    <a:pt x="207" y="299"/>
                    <a:pt x="169" y="332"/>
                    <a:pt x="127" y="332"/>
                  </a:cubicBezTo>
                  <a:moveTo>
                    <a:pt x="252" y="0"/>
                  </a:moveTo>
                  <a:cubicBezTo>
                    <a:pt x="205" y="0"/>
                    <a:pt x="205" y="0"/>
                    <a:pt x="205" y="0"/>
                  </a:cubicBezTo>
                  <a:cubicBezTo>
                    <a:pt x="205" y="116"/>
                    <a:pt x="205" y="116"/>
                    <a:pt x="205" y="116"/>
                  </a:cubicBezTo>
                  <a:cubicBezTo>
                    <a:pt x="207" y="151"/>
                    <a:pt x="207" y="151"/>
                    <a:pt x="207" y="151"/>
                  </a:cubicBezTo>
                  <a:cubicBezTo>
                    <a:pt x="205" y="151"/>
                    <a:pt x="205" y="151"/>
                    <a:pt x="205" y="151"/>
                  </a:cubicBezTo>
                  <a:cubicBezTo>
                    <a:pt x="190" y="128"/>
                    <a:pt x="159" y="108"/>
                    <a:pt x="119" y="108"/>
                  </a:cubicBezTo>
                  <a:cubicBezTo>
                    <a:pt x="56" y="108"/>
                    <a:pt x="0" y="165"/>
                    <a:pt x="0" y="242"/>
                  </a:cubicBezTo>
                  <a:cubicBezTo>
                    <a:pt x="0" y="318"/>
                    <a:pt x="56" y="375"/>
                    <a:pt x="119" y="375"/>
                  </a:cubicBezTo>
                  <a:cubicBezTo>
                    <a:pt x="159" y="375"/>
                    <a:pt x="190" y="355"/>
                    <a:pt x="205" y="332"/>
                  </a:cubicBezTo>
                  <a:cubicBezTo>
                    <a:pt x="207" y="332"/>
                    <a:pt x="207" y="332"/>
                    <a:pt x="207" y="332"/>
                  </a:cubicBezTo>
                  <a:cubicBezTo>
                    <a:pt x="207" y="367"/>
                    <a:pt x="207" y="367"/>
                    <a:pt x="207" y="367"/>
                  </a:cubicBezTo>
                  <a:cubicBezTo>
                    <a:pt x="252" y="367"/>
                    <a:pt x="252" y="367"/>
                    <a:pt x="252" y="367"/>
                  </a:cubicBezTo>
                  <a:cubicBezTo>
                    <a:pt x="252" y="0"/>
                    <a:pt x="252" y="0"/>
                    <a:pt x="25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8" name="Google Shape;708;p40"/>
            <p:cNvSpPr/>
            <p:nvPr/>
          </p:nvSpPr>
          <p:spPr>
            <a:xfrm>
              <a:off x="7766050" y="1544638"/>
              <a:ext cx="309563" cy="361950"/>
            </a:xfrm>
            <a:custGeom>
              <a:rect b="b" l="l" r="r" t="t"/>
              <a:pathLst>
                <a:path extrusionOk="0" h="259" w="222">
                  <a:moveTo>
                    <a:pt x="222" y="0"/>
                  </a:moveTo>
                  <a:cubicBezTo>
                    <a:pt x="175" y="0"/>
                    <a:pt x="175" y="0"/>
                    <a:pt x="175" y="0"/>
                  </a:cubicBezTo>
                  <a:cubicBezTo>
                    <a:pt x="175" y="138"/>
                    <a:pt x="175" y="138"/>
                    <a:pt x="175" y="138"/>
                  </a:cubicBezTo>
                  <a:cubicBezTo>
                    <a:pt x="175" y="177"/>
                    <a:pt x="150" y="216"/>
                    <a:pt x="109" y="216"/>
                  </a:cubicBezTo>
                  <a:cubicBezTo>
                    <a:pt x="73" y="216"/>
                    <a:pt x="47" y="198"/>
                    <a:pt x="47" y="146"/>
                  </a:cubicBezTo>
                  <a:cubicBezTo>
                    <a:pt x="47" y="0"/>
                    <a:pt x="47" y="0"/>
                    <a:pt x="47" y="0"/>
                  </a:cubicBezTo>
                  <a:cubicBezTo>
                    <a:pt x="0" y="0"/>
                    <a:pt x="0" y="0"/>
                    <a:pt x="0" y="0"/>
                  </a:cubicBezTo>
                  <a:cubicBezTo>
                    <a:pt x="0" y="154"/>
                    <a:pt x="0" y="154"/>
                    <a:pt x="0" y="154"/>
                  </a:cubicBezTo>
                  <a:cubicBezTo>
                    <a:pt x="0" y="216"/>
                    <a:pt x="31" y="259"/>
                    <a:pt x="96" y="259"/>
                  </a:cubicBezTo>
                  <a:cubicBezTo>
                    <a:pt x="130" y="259"/>
                    <a:pt x="161" y="239"/>
                    <a:pt x="175" y="216"/>
                  </a:cubicBezTo>
                  <a:cubicBezTo>
                    <a:pt x="177" y="216"/>
                    <a:pt x="177" y="216"/>
                    <a:pt x="177" y="216"/>
                  </a:cubicBezTo>
                  <a:cubicBezTo>
                    <a:pt x="177" y="251"/>
                    <a:pt x="177" y="251"/>
                    <a:pt x="177" y="251"/>
                  </a:cubicBezTo>
                  <a:cubicBezTo>
                    <a:pt x="222" y="251"/>
                    <a:pt x="222" y="251"/>
                    <a:pt x="222" y="251"/>
                  </a:cubicBezTo>
                  <a:cubicBezTo>
                    <a:pt x="222" y="0"/>
                    <a:pt x="222" y="0"/>
                    <a:pt x="22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09" name="Google Shape;709;p40"/>
            <p:cNvSpPr/>
            <p:nvPr/>
          </p:nvSpPr>
          <p:spPr>
            <a:xfrm>
              <a:off x="8128000" y="1533526"/>
              <a:ext cx="334963" cy="373063"/>
            </a:xfrm>
            <a:custGeom>
              <a:rect b="b" l="l" r="r" t="t"/>
              <a:pathLst>
                <a:path extrusionOk="0" h="267" w="241">
                  <a:moveTo>
                    <a:pt x="129" y="0"/>
                  </a:moveTo>
                  <a:cubicBezTo>
                    <a:pt x="54" y="0"/>
                    <a:pt x="0" y="57"/>
                    <a:pt x="0" y="134"/>
                  </a:cubicBezTo>
                  <a:cubicBezTo>
                    <a:pt x="0" y="209"/>
                    <a:pt x="54" y="267"/>
                    <a:pt x="129" y="267"/>
                  </a:cubicBezTo>
                  <a:cubicBezTo>
                    <a:pt x="189" y="267"/>
                    <a:pt x="225" y="232"/>
                    <a:pt x="241" y="195"/>
                  </a:cubicBezTo>
                  <a:cubicBezTo>
                    <a:pt x="199" y="177"/>
                    <a:pt x="199" y="177"/>
                    <a:pt x="199" y="177"/>
                  </a:cubicBezTo>
                  <a:cubicBezTo>
                    <a:pt x="186" y="206"/>
                    <a:pt x="161" y="224"/>
                    <a:pt x="126" y="224"/>
                  </a:cubicBezTo>
                  <a:cubicBezTo>
                    <a:pt x="86" y="224"/>
                    <a:pt x="47" y="188"/>
                    <a:pt x="47" y="134"/>
                  </a:cubicBezTo>
                  <a:cubicBezTo>
                    <a:pt x="47" y="79"/>
                    <a:pt x="86" y="43"/>
                    <a:pt x="126" y="43"/>
                  </a:cubicBezTo>
                  <a:cubicBezTo>
                    <a:pt x="161" y="43"/>
                    <a:pt x="184" y="60"/>
                    <a:pt x="196" y="90"/>
                  </a:cubicBezTo>
                  <a:cubicBezTo>
                    <a:pt x="239" y="72"/>
                    <a:pt x="239" y="72"/>
                    <a:pt x="239" y="72"/>
                  </a:cubicBezTo>
                  <a:cubicBezTo>
                    <a:pt x="224" y="35"/>
                    <a:pt x="189"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0" name="Google Shape;710;p40"/>
            <p:cNvSpPr/>
            <p:nvPr/>
          </p:nvSpPr>
          <p:spPr>
            <a:xfrm>
              <a:off x="8499475" y="1533526"/>
              <a:ext cx="309563" cy="373063"/>
            </a:xfrm>
            <a:custGeom>
              <a:rect b="b" l="l" r="r" t="t"/>
              <a:pathLst>
                <a:path extrusionOk="0" h="267" w="223">
                  <a:moveTo>
                    <a:pt x="102" y="224"/>
                  </a:moveTo>
                  <a:cubicBezTo>
                    <a:pt x="77" y="224"/>
                    <a:pt x="49" y="211"/>
                    <a:pt x="49" y="184"/>
                  </a:cubicBezTo>
                  <a:cubicBezTo>
                    <a:pt x="49" y="161"/>
                    <a:pt x="69" y="135"/>
                    <a:pt x="118" y="135"/>
                  </a:cubicBezTo>
                  <a:cubicBezTo>
                    <a:pt x="158" y="135"/>
                    <a:pt x="178" y="151"/>
                    <a:pt x="178" y="151"/>
                  </a:cubicBezTo>
                  <a:cubicBezTo>
                    <a:pt x="178" y="192"/>
                    <a:pt x="139" y="224"/>
                    <a:pt x="102" y="224"/>
                  </a:cubicBezTo>
                  <a:moveTo>
                    <a:pt x="112" y="0"/>
                  </a:moveTo>
                  <a:cubicBezTo>
                    <a:pt x="49" y="0"/>
                    <a:pt x="19" y="38"/>
                    <a:pt x="10" y="61"/>
                  </a:cubicBezTo>
                  <a:cubicBezTo>
                    <a:pt x="53" y="79"/>
                    <a:pt x="53" y="79"/>
                    <a:pt x="53" y="79"/>
                  </a:cubicBezTo>
                  <a:cubicBezTo>
                    <a:pt x="62" y="56"/>
                    <a:pt x="87" y="43"/>
                    <a:pt x="113" y="43"/>
                  </a:cubicBezTo>
                  <a:cubicBezTo>
                    <a:pt x="148" y="43"/>
                    <a:pt x="178" y="66"/>
                    <a:pt x="178" y="104"/>
                  </a:cubicBezTo>
                  <a:cubicBezTo>
                    <a:pt x="178" y="111"/>
                    <a:pt x="178" y="111"/>
                    <a:pt x="178" y="111"/>
                  </a:cubicBezTo>
                  <a:cubicBezTo>
                    <a:pt x="169" y="105"/>
                    <a:pt x="144" y="96"/>
                    <a:pt x="110" y="96"/>
                  </a:cubicBezTo>
                  <a:cubicBezTo>
                    <a:pt x="51" y="96"/>
                    <a:pt x="0" y="126"/>
                    <a:pt x="0" y="183"/>
                  </a:cubicBezTo>
                  <a:cubicBezTo>
                    <a:pt x="0" y="235"/>
                    <a:pt x="43" y="267"/>
                    <a:pt x="94" y="267"/>
                  </a:cubicBezTo>
                  <a:cubicBezTo>
                    <a:pt x="137" y="267"/>
                    <a:pt x="162" y="245"/>
                    <a:pt x="176" y="224"/>
                  </a:cubicBezTo>
                  <a:cubicBezTo>
                    <a:pt x="178" y="224"/>
                    <a:pt x="178" y="224"/>
                    <a:pt x="178" y="224"/>
                  </a:cubicBezTo>
                  <a:cubicBezTo>
                    <a:pt x="178" y="259"/>
                    <a:pt x="178" y="259"/>
                    <a:pt x="178" y="259"/>
                  </a:cubicBezTo>
                  <a:cubicBezTo>
                    <a:pt x="223" y="259"/>
                    <a:pt x="223" y="259"/>
                    <a:pt x="223" y="259"/>
                  </a:cubicBezTo>
                  <a:cubicBezTo>
                    <a:pt x="223" y="107"/>
                    <a:pt x="223" y="107"/>
                    <a:pt x="223" y="107"/>
                  </a:cubicBezTo>
                  <a:cubicBezTo>
                    <a:pt x="223" y="37"/>
                    <a:pt x="173" y="0"/>
                    <a:pt x="11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1" name="Google Shape;711;p40"/>
            <p:cNvSpPr/>
            <p:nvPr/>
          </p:nvSpPr>
          <p:spPr>
            <a:xfrm>
              <a:off x="8842375" y="1436688"/>
              <a:ext cx="227013" cy="463550"/>
            </a:xfrm>
            <a:custGeom>
              <a:rect b="b" l="l" r="r" t="t"/>
              <a:pathLst>
                <a:path extrusionOk="0" h="332" w="163">
                  <a:moveTo>
                    <a:pt x="92" y="0"/>
                  </a:moveTo>
                  <a:cubicBezTo>
                    <a:pt x="44" y="0"/>
                    <a:pt x="44" y="0"/>
                    <a:pt x="44" y="0"/>
                  </a:cubicBezTo>
                  <a:cubicBezTo>
                    <a:pt x="44" y="77"/>
                    <a:pt x="44" y="77"/>
                    <a:pt x="44" y="77"/>
                  </a:cubicBezTo>
                  <a:cubicBezTo>
                    <a:pt x="0" y="77"/>
                    <a:pt x="0" y="77"/>
                    <a:pt x="0" y="77"/>
                  </a:cubicBezTo>
                  <a:cubicBezTo>
                    <a:pt x="0" y="120"/>
                    <a:pt x="0" y="120"/>
                    <a:pt x="0" y="120"/>
                  </a:cubicBezTo>
                  <a:cubicBezTo>
                    <a:pt x="44" y="120"/>
                    <a:pt x="44" y="120"/>
                    <a:pt x="44" y="120"/>
                  </a:cubicBezTo>
                  <a:cubicBezTo>
                    <a:pt x="44" y="252"/>
                    <a:pt x="44" y="252"/>
                    <a:pt x="44" y="252"/>
                  </a:cubicBezTo>
                  <a:cubicBezTo>
                    <a:pt x="44" y="303"/>
                    <a:pt x="73" y="332"/>
                    <a:pt x="125" y="332"/>
                  </a:cubicBezTo>
                  <a:cubicBezTo>
                    <a:pt x="141" y="332"/>
                    <a:pt x="153" y="330"/>
                    <a:pt x="163" y="325"/>
                  </a:cubicBezTo>
                  <a:cubicBezTo>
                    <a:pt x="147" y="285"/>
                    <a:pt x="147" y="285"/>
                    <a:pt x="147" y="285"/>
                  </a:cubicBezTo>
                  <a:cubicBezTo>
                    <a:pt x="140" y="288"/>
                    <a:pt x="134" y="289"/>
                    <a:pt x="125" y="289"/>
                  </a:cubicBezTo>
                  <a:cubicBezTo>
                    <a:pt x="103" y="289"/>
                    <a:pt x="92" y="276"/>
                    <a:pt x="92" y="248"/>
                  </a:cubicBezTo>
                  <a:cubicBezTo>
                    <a:pt x="92" y="120"/>
                    <a:pt x="92" y="120"/>
                    <a:pt x="92" y="120"/>
                  </a:cubicBezTo>
                  <a:cubicBezTo>
                    <a:pt x="153" y="120"/>
                    <a:pt x="153" y="120"/>
                    <a:pt x="153" y="120"/>
                  </a:cubicBezTo>
                  <a:cubicBezTo>
                    <a:pt x="153" y="77"/>
                    <a:pt x="153" y="77"/>
                    <a:pt x="153" y="77"/>
                  </a:cubicBezTo>
                  <a:cubicBezTo>
                    <a:pt x="92" y="77"/>
                    <a:pt x="92" y="77"/>
                    <a:pt x="92" y="77"/>
                  </a:cubicBezTo>
                  <a:cubicBezTo>
                    <a:pt x="92" y="0"/>
                    <a:pt x="92" y="0"/>
                    <a:pt x="92"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2" name="Google Shape;712;p40"/>
            <p:cNvSpPr/>
            <p:nvPr/>
          </p:nvSpPr>
          <p:spPr>
            <a:xfrm>
              <a:off x="9102725" y="1376363"/>
              <a:ext cx="93663" cy="519113"/>
            </a:xfrm>
            <a:custGeom>
              <a:rect b="b" l="l" r="r" t="t"/>
              <a:pathLst>
                <a:path extrusionOk="0" h="371" w="67">
                  <a:moveTo>
                    <a:pt x="57" y="120"/>
                  </a:moveTo>
                  <a:cubicBezTo>
                    <a:pt x="10" y="120"/>
                    <a:pt x="10" y="120"/>
                    <a:pt x="10" y="120"/>
                  </a:cubicBezTo>
                  <a:cubicBezTo>
                    <a:pt x="10" y="371"/>
                    <a:pt x="10" y="371"/>
                    <a:pt x="10" y="371"/>
                  </a:cubicBezTo>
                  <a:cubicBezTo>
                    <a:pt x="57" y="371"/>
                    <a:pt x="57" y="371"/>
                    <a:pt x="57" y="371"/>
                  </a:cubicBezTo>
                  <a:cubicBezTo>
                    <a:pt x="57" y="120"/>
                    <a:pt x="57" y="120"/>
                    <a:pt x="57" y="120"/>
                  </a:cubicBezTo>
                  <a:moveTo>
                    <a:pt x="34" y="0"/>
                  </a:moveTo>
                  <a:cubicBezTo>
                    <a:pt x="15" y="0"/>
                    <a:pt x="0" y="15"/>
                    <a:pt x="0" y="34"/>
                  </a:cubicBezTo>
                  <a:cubicBezTo>
                    <a:pt x="0" y="52"/>
                    <a:pt x="15" y="67"/>
                    <a:pt x="34" y="67"/>
                  </a:cubicBezTo>
                  <a:cubicBezTo>
                    <a:pt x="52" y="67"/>
                    <a:pt x="67" y="52"/>
                    <a:pt x="67" y="34"/>
                  </a:cubicBezTo>
                  <a:cubicBezTo>
                    <a:pt x="67" y="15"/>
                    <a:pt x="52" y="0"/>
                    <a:pt x="34"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3" name="Google Shape;713;p40"/>
            <p:cNvSpPr/>
            <p:nvPr/>
          </p:nvSpPr>
          <p:spPr>
            <a:xfrm>
              <a:off x="9237663" y="1533526"/>
              <a:ext cx="358775" cy="373063"/>
            </a:xfrm>
            <a:custGeom>
              <a:rect b="b" l="l" r="r" t="t"/>
              <a:pathLst>
                <a:path extrusionOk="0" h="267" w="258">
                  <a:moveTo>
                    <a:pt x="129" y="224"/>
                  </a:moveTo>
                  <a:cubicBezTo>
                    <a:pt x="87" y="224"/>
                    <a:pt x="47" y="191"/>
                    <a:pt x="47" y="134"/>
                  </a:cubicBezTo>
                  <a:cubicBezTo>
                    <a:pt x="47" y="76"/>
                    <a:pt x="87" y="43"/>
                    <a:pt x="129" y="43"/>
                  </a:cubicBezTo>
                  <a:cubicBezTo>
                    <a:pt x="171" y="43"/>
                    <a:pt x="211" y="76"/>
                    <a:pt x="211" y="134"/>
                  </a:cubicBezTo>
                  <a:cubicBezTo>
                    <a:pt x="211" y="191"/>
                    <a:pt x="171" y="224"/>
                    <a:pt x="129" y="224"/>
                  </a:cubicBezTo>
                  <a:moveTo>
                    <a:pt x="129" y="0"/>
                  </a:moveTo>
                  <a:cubicBezTo>
                    <a:pt x="53" y="0"/>
                    <a:pt x="0" y="57"/>
                    <a:pt x="0" y="134"/>
                  </a:cubicBezTo>
                  <a:cubicBezTo>
                    <a:pt x="0" y="210"/>
                    <a:pt x="53" y="267"/>
                    <a:pt x="129" y="267"/>
                  </a:cubicBezTo>
                  <a:cubicBezTo>
                    <a:pt x="204" y="267"/>
                    <a:pt x="258" y="210"/>
                    <a:pt x="258" y="134"/>
                  </a:cubicBezTo>
                  <a:cubicBezTo>
                    <a:pt x="258" y="57"/>
                    <a:pt x="204" y="0"/>
                    <a:pt x="129"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sp>
          <p:nvSpPr>
            <p:cNvPr id="714" name="Google Shape;714;p40"/>
            <p:cNvSpPr/>
            <p:nvPr/>
          </p:nvSpPr>
          <p:spPr>
            <a:xfrm>
              <a:off x="9650413" y="1533526"/>
              <a:ext cx="307975" cy="361950"/>
            </a:xfrm>
            <a:custGeom>
              <a:rect b="b" l="l" r="r" t="t"/>
              <a:pathLst>
                <a:path extrusionOk="0" h="259" w="222">
                  <a:moveTo>
                    <a:pt x="126" y="0"/>
                  </a:moveTo>
                  <a:cubicBezTo>
                    <a:pt x="92" y="0"/>
                    <a:pt x="60" y="20"/>
                    <a:pt x="47" y="43"/>
                  </a:cubicBezTo>
                  <a:cubicBezTo>
                    <a:pt x="45" y="43"/>
                    <a:pt x="45" y="43"/>
                    <a:pt x="45" y="43"/>
                  </a:cubicBezTo>
                  <a:cubicBezTo>
                    <a:pt x="45" y="8"/>
                    <a:pt x="45" y="8"/>
                    <a:pt x="45" y="8"/>
                  </a:cubicBezTo>
                  <a:cubicBezTo>
                    <a:pt x="0" y="8"/>
                    <a:pt x="0" y="8"/>
                    <a:pt x="0" y="8"/>
                  </a:cubicBezTo>
                  <a:cubicBezTo>
                    <a:pt x="0" y="259"/>
                    <a:pt x="0" y="259"/>
                    <a:pt x="0" y="259"/>
                  </a:cubicBezTo>
                  <a:cubicBezTo>
                    <a:pt x="47" y="259"/>
                    <a:pt x="47" y="259"/>
                    <a:pt x="47" y="259"/>
                  </a:cubicBezTo>
                  <a:cubicBezTo>
                    <a:pt x="47" y="120"/>
                    <a:pt x="47" y="120"/>
                    <a:pt x="47" y="120"/>
                  </a:cubicBezTo>
                  <a:cubicBezTo>
                    <a:pt x="47" y="82"/>
                    <a:pt x="72" y="43"/>
                    <a:pt x="113" y="43"/>
                  </a:cubicBezTo>
                  <a:cubicBezTo>
                    <a:pt x="149" y="43"/>
                    <a:pt x="175" y="60"/>
                    <a:pt x="175" y="113"/>
                  </a:cubicBezTo>
                  <a:cubicBezTo>
                    <a:pt x="175" y="259"/>
                    <a:pt x="175" y="259"/>
                    <a:pt x="175" y="259"/>
                  </a:cubicBezTo>
                  <a:cubicBezTo>
                    <a:pt x="222" y="259"/>
                    <a:pt x="222" y="259"/>
                    <a:pt x="222" y="259"/>
                  </a:cubicBezTo>
                  <a:cubicBezTo>
                    <a:pt x="222" y="105"/>
                    <a:pt x="222" y="105"/>
                    <a:pt x="222" y="105"/>
                  </a:cubicBezTo>
                  <a:cubicBezTo>
                    <a:pt x="222" y="43"/>
                    <a:pt x="190" y="0"/>
                    <a:pt x="126" y="0"/>
                  </a:cubicBezTo>
                </a:path>
              </a:pathLst>
            </a:custGeom>
            <a:solidFill>
              <a:srgbClr val="FFFFFF"/>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Font typeface="Arial"/>
                <a:buNone/>
              </a:pPr>
              <a:r>
                <a:t/>
              </a:r>
              <a:endParaRPr b="0" i="0" sz="1100" u="none" cap="none" strike="noStrike">
                <a:solidFill>
                  <a:srgbClr val="000000"/>
                </a:solidFill>
                <a:latin typeface="Arial"/>
                <a:ea typeface="Arial"/>
                <a:cs typeface="Arial"/>
                <a:sym typeface="Arial"/>
              </a:endParaRPr>
            </a:p>
          </p:txBody>
        </p:sp>
      </p:grpSp>
      <p:sp>
        <p:nvSpPr>
          <p:cNvPr id="715" name="Google Shape;715;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ub title 2">
  <p:cSld name="CUSTOM_2_5">
    <p:spTree>
      <p:nvGrpSpPr>
        <p:cNvPr id="75" name="Shape 75"/>
        <p:cNvGrpSpPr/>
        <p:nvPr/>
      </p:nvGrpSpPr>
      <p:grpSpPr>
        <a:xfrm>
          <a:off x="0" y="0"/>
          <a:ext cx="0" cy="0"/>
          <a:chOff x="0" y="0"/>
          <a:chExt cx="0" cy="0"/>
        </a:xfrm>
      </p:grpSpPr>
      <p:sp>
        <p:nvSpPr>
          <p:cNvPr id="76" name="Google Shape;76;p5"/>
          <p:cNvSpPr txBox="1"/>
          <p:nvPr>
            <p:ph type="title"/>
          </p:nvPr>
        </p:nvSpPr>
        <p:spPr>
          <a:xfrm>
            <a:off x="327600" y="2757350"/>
            <a:ext cx="5421900" cy="1015800"/>
          </a:xfrm>
          <a:prstGeom prst="rect">
            <a:avLst/>
          </a:prstGeom>
        </p:spPr>
        <p:txBody>
          <a:bodyPr anchorCtr="0" anchor="t" bIns="0" lIns="0" spcFirstLastPara="1" rIns="228600" wrap="square" tIns="0">
            <a:noAutofit/>
          </a:bodyPr>
          <a:lstStyle>
            <a:lvl1pPr lvl="0" rtl="0" algn="ctr">
              <a:lnSpc>
                <a:spcPct val="100000"/>
              </a:lnSpc>
              <a:spcBef>
                <a:spcPts val="1800"/>
              </a:spcBef>
              <a:spcAft>
                <a:spcPts val="0"/>
              </a:spcAft>
              <a:buNone/>
              <a:defRPr sz="1800">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sp>
        <p:nvSpPr>
          <p:cNvPr id="77" name="Google Shape;77;p5"/>
          <p:cNvSpPr/>
          <p:nvPr>
            <p:ph idx="2" type="pic"/>
          </p:nvPr>
        </p:nvSpPr>
        <p:spPr>
          <a:xfrm>
            <a:off x="1348750" y="1652850"/>
            <a:ext cx="3223200" cy="1074300"/>
          </a:xfrm>
          <a:prstGeom prst="rect">
            <a:avLst/>
          </a:prstGeom>
          <a:noFill/>
          <a:ln>
            <a:noFill/>
          </a:ln>
        </p:spPr>
      </p:sp>
      <p:grpSp>
        <p:nvGrpSpPr>
          <p:cNvPr id="78" name="Google Shape;78;p5"/>
          <p:cNvGrpSpPr/>
          <p:nvPr/>
        </p:nvGrpSpPr>
        <p:grpSpPr>
          <a:xfrm>
            <a:off x="0" y="523226"/>
            <a:ext cx="8680200" cy="4035185"/>
            <a:chOff x="0" y="523226"/>
            <a:chExt cx="8680200" cy="4035185"/>
          </a:xfrm>
        </p:grpSpPr>
        <p:cxnSp>
          <p:nvCxnSpPr>
            <p:cNvPr id="79" name="Google Shape;79;p5"/>
            <p:cNvCxnSpPr/>
            <p:nvPr/>
          </p:nvCxnSpPr>
          <p:spPr>
            <a:xfrm>
              <a:off x="0" y="4525650"/>
              <a:ext cx="8680200" cy="0"/>
            </a:xfrm>
            <a:prstGeom prst="straightConnector1">
              <a:avLst/>
            </a:prstGeom>
            <a:noFill/>
            <a:ln cap="flat" cmpd="sng" w="19050">
              <a:solidFill>
                <a:srgbClr val="EFEFEF"/>
              </a:solidFill>
              <a:prstDash val="solid"/>
              <a:round/>
              <a:headEnd len="med" w="med" type="none"/>
              <a:tailEnd len="med" w="med" type="none"/>
            </a:ln>
          </p:spPr>
        </p:cxnSp>
        <p:pic>
          <p:nvPicPr>
            <p:cNvPr id="80" name="Google Shape;80;p5"/>
            <p:cNvPicPr preferRelativeResize="0"/>
            <p:nvPr/>
          </p:nvPicPr>
          <p:blipFill>
            <a:blip r:embed="rId2">
              <a:alphaModFix/>
            </a:blip>
            <a:stretch>
              <a:fillRect/>
            </a:stretch>
          </p:blipFill>
          <p:spPr>
            <a:xfrm rot="-8432136">
              <a:off x="5944019" y="3516946"/>
              <a:ext cx="117082" cy="1133454"/>
            </a:xfrm>
            <a:prstGeom prst="rect">
              <a:avLst/>
            </a:prstGeom>
            <a:noFill/>
            <a:ln>
              <a:noFill/>
            </a:ln>
          </p:spPr>
        </p:pic>
        <p:pic>
          <p:nvPicPr>
            <p:cNvPr id="81" name="Google Shape;81;p5"/>
            <p:cNvPicPr preferRelativeResize="0"/>
            <p:nvPr/>
          </p:nvPicPr>
          <p:blipFill>
            <a:blip r:embed="rId3">
              <a:alphaModFix/>
            </a:blip>
            <a:stretch>
              <a:fillRect/>
            </a:stretch>
          </p:blipFill>
          <p:spPr>
            <a:xfrm>
              <a:off x="6581281" y="2757346"/>
              <a:ext cx="362805" cy="362772"/>
            </a:xfrm>
            <a:prstGeom prst="rect">
              <a:avLst/>
            </a:prstGeom>
            <a:noFill/>
            <a:ln>
              <a:noFill/>
            </a:ln>
          </p:spPr>
        </p:pic>
        <p:pic>
          <p:nvPicPr>
            <p:cNvPr id="82" name="Google Shape;82;p5"/>
            <p:cNvPicPr preferRelativeResize="0"/>
            <p:nvPr/>
          </p:nvPicPr>
          <p:blipFill>
            <a:blip r:embed="rId4">
              <a:alphaModFix/>
            </a:blip>
            <a:stretch>
              <a:fillRect/>
            </a:stretch>
          </p:blipFill>
          <p:spPr>
            <a:xfrm>
              <a:off x="6655497" y="1724337"/>
              <a:ext cx="176296" cy="176316"/>
            </a:xfrm>
            <a:prstGeom prst="rect">
              <a:avLst/>
            </a:prstGeom>
            <a:noFill/>
            <a:ln>
              <a:noFill/>
            </a:ln>
          </p:spPr>
        </p:pic>
        <p:pic>
          <p:nvPicPr>
            <p:cNvPr id="83" name="Google Shape;83;p5"/>
            <p:cNvPicPr preferRelativeResize="0"/>
            <p:nvPr/>
          </p:nvPicPr>
          <p:blipFill>
            <a:blip r:embed="rId5">
              <a:alphaModFix/>
            </a:blip>
            <a:stretch>
              <a:fillRect/>
            </a:stretch>
          </p:blipFill>
          <p:spPr>
            <a:xfrm>
              <a:off x="6806553" y="1414400"/>
              <a:ext cx="298301" cy="298301"/>
            </a:xfrm>
            <a:prstGeom prst="rect">
              <a:avLst/>
            </a:prstGeom>
            <a:noFill/>
            <a:ln>
              <a:noFill/>
            </a:ln>
          </p:spPr>
        </p:pic>
        <p:pic>
          <p:nvPicPr>
            <p:cNvPr id="84" name="Google Shape;84;p5"/>
            <p:cNvPicPr preferRelativeResize="0"/>
            <p:nvPr/>
          </p:nvPicPr>
          <p:blipFill rotWithShape="1">
            <a:blip r:embed="rId6">
              <a:alphaModFix/>
            </a:blip>
            <a:srcRect b="20439" l="42927" r="43008" t="20433"/>
            <a:stretch/>
          </p:blipFill>
          <p:spPr>
            <a:xfrm>
              <a:off x="7080924" y="2153160"/>
              <a:ext cx="223956" cy="203301"/>
            </a:xfrm>
            <a:prstGeom prst="rect">
              <a:avLst/>
            </a:prstGeom>
            <a:noFill/>
            <a:ln>
              <a:noFill/>
            </a:ln>
          </p:spPr>
        </p:pic>
        <p:pic>
          <p:nvPicPr>
            <p:cNvPr id="85" name="Google Shape;85;p5"/>
            <p:cNvPicPr preferRelativeResize="0"/>
            <p:nvPr/>
          </p:nvPicPr>
          <p:blipFill rotWithShape="1">
            <a:blip r:embed="rId6">
              <a:alphaModFix/>
            </a:blip>
            <a:srcRect b="20439" l="78731" r="6261" t="20433"/>
            <a:stretch/>
          </p:blipFill>
          <p:spPr>
            <a:xfrm>
              <a:off x="6365828" y="2031408"/>
              <a:ext cx="362805" cy="308639"/>
            </a:xfrm>
            <a:prstGeom prst="rect">
              <a:avLst/>
            </a:prstGeom>
            <a:noFill/>
            <a:ln>
              <a:noFill/>
            </a:ln>
          </p:spPr>
        </p:pic>
        <p:pic>
          <p:nvPicPr>
            <p:cNvPr id="86" name="Google Shape;86;p5"/>
            <p:cNvPicPr preferRelativeResize="0"/>
            <p:nvPr/>
          </p:nvPicPr>
          <p:blipFill>
            <a:blip r:embed="rId7">
              <a:alphaModFix/>
            </a:blip>
            <a:stretch>
              <a:fillRect/>
            </a:stretch>
          </p:blipFill>
          <p:spPr>
            <a:xfrm>
              <a:off x="6944091" y="2484882"/>
              <a:ext cx="223956" cy="223956"/>
            </a:xfrm>
            <a:prstGeom prst="rect">
              <a:avLst/>
            </a:prstGeom>
            <a:noFill/>
            <a:ln>
              <a:noFill/>
            </a:ln>
          </p:spPr>
        </p:pic>
        <p:pic>
          <p:nvPicPr>
            <p:cNvPr id="87" name="Google Shape;87;p5"/>
            <p:cNvPicPr preferRelativeResize="0"/>
            <p:nvPr/>
          </p:nvPicPr>
          <p:blipFill>
            <a:blip r:embed="rId8">
              <a:alphaModFix/>
            </a:blip>
            <a:stretch>
              <a:fillRect/>
            </a:stretch>
          </p:blipFill>
          <p:spPr>
            <a:xfrm>
              <a:off x="6872121" y="3216253"/>
              <a:ext cx="274370" cy="236449"/>
            </a:xfrm>
            <a:prstGeom prst="rect">
              <a:avLst/>
            </a:prstGeom>
            <a:noFill/>
            <a:ln>
              <a:noFill/>
            </a:ln>
          </p:spPr>
        </p:pic>
        <p:pic>
          <p:nvPicPr>
            <p:cNvPr id="88" name="Google Shape;88;p5"/>
            <p:cNvPicPr preferRelativeResize="0"/>
            <p:nvPr/>
          </p:nvPicPr>
          <p:blipFill>
            <a:blip r:embed="rId9">
              <a:alphaModFix/>
            </a:blip>
            <a:stretch>
              <a:fillRect/>
            </a:stretch>
          </p:blipFill>
          <p:spPr>
            <a:xfrm>
              <a:off x="6137459" y="3691884"/>
              <a:ext cx="1764350" cy="833764"/>
            </a:xfrm>
            <a:prstGeom prst="rect">
              <a:avLst/>
            </a:prstGeom>
            <a:noFill/>
            <a:ln>
              <a:noFill/>
            </a:ln>
          </p:spPr>
        </p:pic>
        <p:pic>
          <p:nvPicPr>
            <p:cNvPr id="89" name="Google Shape;89;p5"/>
            <p:cNvPicPr preferRelativeResize="0"/>
            <p:nvPr/>
          </p:nvPicPr>
          <p:blipFill rotWithShape="1">
            <a:blip r:embed="rId10">
              <a:alphaModFix/>
            </a:blip>
            <a:srcRect b="15498" l="3877" r="77069" t="15498"/>
            <a:stretch/>
          </p:blipFill>
          <p:spPr>
            <a:xfrm>
              <a:off x="6742084" y="523226"/>
              <a:ext cx="472540" cy="369015"/>
            </a:xfrm>
            <a:prstGeom prst="rect">
              <a:avLst/>
            </a:prstGeom>
            <a:noFill/>
            <a:ln>
              <a:noFill/>
            </a:ln>
          </p:spPr>
        </p:pic>
        <p:pic>
          <p:nvPicPr>
            <p:cNvPr id="90" name="Google Shape;90;p5"/>
            <p:cNvPicPr preferRelativeResize="0"/>
            <p:nvPr/>
          </p:nvPicPr>
          <p:blipFill rotWithShape="1">
            <a:blip r:embed="rId10">
              <a:alphaModFix/>
            </a:blip>
            <a:srcRect b="15492" l="23426" r="59768" t="15499"/>
            <a:stretch/>
          </p:blipFill>
          <p:spPr>
            <a:xfrm>
              <a:off x="6503173" y="956461"/>
              <a:ext cx="357340" cy="316393"/>
            </a:xfrm>
            <a:prstGeom prst="rect">
              <a:avLst/>
            </a:prstGeom>
            <a:noFill/>
            <a:ln>
              <a:noFill/>
            </a:ln>
          </p:spPr>
        </p:pic>
      </p:grpSp>
      <p:sp>
        <p:nvSpPr>
          <p:cNvPr id="91" name="Google Shape;91;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6" name="Shape 716"/>
        <p:cNvGrpSpPr/>
        <p:nvPr/>
      </p:nvGrpSpPr>
      <p:grpSpPr>
        <a:xfrm>
          <a:off x="0" y="0"/>
          <a:ext cx="0" cy="0"/>
          <a:chOff x="0" y="0"/>
          <a:chExt cx="0" cy="0"/>
        </a:xfrm>
      </p:grpSpPr>
      <p:sp>
        <p:nvSpPr>
          <p:cNvPr id="717" name="Google Shape;717;p41"/>
          <p:cNvSpPr txBox="1"/>
          <p:nvPr>
            <p:ph type="ctrTitle"/>
          </p:nvPr>
        </p:nvSpPr>
        <p:spPr>
          <a:xfrm>
            <a:off x="311708" y="744575"/>
            <a:ext cx="8520600" cy="2052600"/>
          </a:xfrm>
          <a:prstGeom prst="rect">
            <a:avLst/>
          </a:prstGeom>
        </p:spPr>
        <p:txBody>
          <a:bodyPr anchorCtr="0" anchor="b" bIns="0" lIns="0" spcFirstLastPara="1" rIns="228600" wrap="square" tIns="0">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718" name="Google Shape;718;p41"/>
          <p:cNvSpPr txBox="1"/>
          <p:nvPr>
            <p:ph idx="1" type="subTitle"/>
          </p:nvPr>
        </p:nvSpPr>
        <p:spPr>
          <a:xfrm>
            <a:off x="311700" y="2834125"/>
            <a:ext cx="8520600" cy="792600"/>
          </a:xfrm>
          <a:prstGeom prst="rect">
            <a:avLst/>
          </a:prstGeom>
        </p:spPr>
        <p:txBody>
          <a:bodyPr anchorCtr="0" anchor="t" bIns="0" lIns="0" spcFirstLastPara="1" rIns="22860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9" name="Google Shape;719;p4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0" name="Shape 720"/>
        <p:cNvGrpSpPr/>
        <p:nvPr/>
      </p:nvGrpSpPr>
      <p:grpSpPr>
        <a:xfrm>
          <a:off x="0" y="0"/>
          <a:ext cx="0" cy="0"/>
          <a:chOff x="0" y="0"/>
          <a:chExt cx="0" cy="0"/>
        </a:xfrm>
      </p:grpSpPr>
      <p:sp>
        <p:nvSpPr>
          <p:cNvPr id="721" name="Google Shape;721;p42"/>
          <p:cNvSpPr txBox="1"/>
          <p:nvPr>
            <p:ph type="title"/>
          </p:nvPr>
        </p:nvSpPr>
        <p:spPr>
          <a:xfrm>
            <a:off x="311700" y="445025"/>
            <a:ext cx="8520600" cy="572700"/>
          </a:xfrm>
          <a:prstGeom prst="rect">
            <a:avLst/>
          </a:prstGeom>
        </p:spPr>
        <p:txBody>
          <a:bodyPr anchorCtr="0" anchor="t" bIns="0" lIns="0" spcFirstLastPara="1" rIns="228600" wrap="square" tIns="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22" name="Google Shape;722;p42"/>
          <p:cNvSpPr txBox="1"/>
          <p:nvPr>
            <p:ph idx="1" type="body"/>
          </p:nvPr>
        </p:nvSpPr>
        <p:spPr>
          <a:xfrm>
            <a:off x="311700" y="1152475"/>
            <a:ext cx="8520600" cy="3416400"/>
          </a:xfrm>
          <a:prstGeom prst="rect">
            <a:avLst/>
          </a:prstGeom>
        </p:spPr>
        <p:txBody>
          <a:bodyPr anchorCtr="0" anchor="t" bIns="0" lIns="0" spcFirstLastPara="1" rIns="228600" wrap="square" tIns="0">
            <a:noAutofit/>
          </a:bodyPr>
          <a:lstStyle>
            <a:lvl1pPr indent="-330200" lvl="0" marL="457200" rtl="0">
              <a:spcBef>
                <a:spcPts val="0"/>
              </a:spcBef>
              <a:spcAft>
                <a:spcPts val="0"/>
              </a:spcAft>
              <a:buSzPts val="16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723" name="Google Shape;723;p4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One image 1 1 1">
  <p:cSld name="CUSTOM_6_1_1_1_1_1">
    <p:spTree>
      <p:nvGrpSpPr>
        <p:cNvPr id="724" name="Shape 724"/>
        <p:cNvGrpSpPr/>
        <p:nvPr/>
      </p:nvGrpSpPr>
      <p:grpSpPr>
        <a:xfrm>
          <a:off x="0" y="0"/>
          <a:ext cx="0" cy="0"/>
          <a:chOff x="0" y="0"/>
          <a:chExt cx="0" cy="0"/>
        </a:xfrm>
      </p:grpSpPr>
      <p:sp>
        <p:nvSpPr>
          <p:cNvPr id="725" name="Google Shape;725;p43"/>
          <p:cNvSpPr/>
          <p:nvPr>
            <p:ph idx="2" type="pic"/>
          </p:nvPr>
        </p:nvSpPr>
        <p:spPr>
          <a:xfrm>
            <a:off x="5455475" y="1260300"/>
            <a:ext cx="2622900" cy="2622900"/>
          </a:xfrm>
          <a:prstGeom prst="roundRect">
            <a:avLst>
              <a:gd fmla="val 16667" name="adj"/>
            </a:avLst>
          </a:prstGeom>
          <a:noFill/>
          <a:ln>
            <a:noFill/>
          </a:ln>
        </p:spPr>
      </p:sp>
      <p:sp>
        <p:nvSpPr>
          <p:cNvPr id="726" name="Google Shape;726;p43"/>
          <p:cNvSpPr txBox="1"/>
          <p:nvPr>
            <p:ph type="title"/>
          </p:nvPr>
        </p:nvSpPr>
        <p:spPr>
          <a:xfrm>
            <a:off x="1396950" y="3643875"/>
            <a:ext cx="3551400" cy="675300"/>
          </a:xfrm>
          <a:prstGeom prst="rect">
            <a:avLst/>
          </a:prstGeom>
        </p:spPr>
        <p:txBody>
          <a:bodyPr anchorCtr="0" anchor="t" bIns="0" lIns="0" spcFirstLastPara="1" rIns="228600" wrap="square" tIns="0">
            <a:noAutofit/>
          </a:bodyPr>
          <a:lstStyle>
            <a:lvl1pPr indent="0" lvl="0" marL="0" marR="0" rtl="0" algn="l">
              <a:lnSpc>
                <a:spcPct val="115000"/>
              </a:lnSpc>
              <a:spcBef>
                <a:spcPts val="0"/>
              </a:spcBef>
              <a:spcAft>
                <a:spcPts val="0"/>
              </a:spcAft>
              <a:buNone/>
              <a:defRPr b="0" sz="2000">
                <a:solidFill>
                  <a:srgbClr val="000000"/>
                </a:solidFill>
                <a:latin typeface="Arial"/>
                <a:ea typeface="Arial"/>
                <a:cs typeface="Arial"/>
                <a:sym typeface="Arial"/>
              </a:defRPr>
            </a:lvl1pPr>
            <a:lvl2pPr lvl="1" rtl="0">
              <a:spcBef>
                <a:spcPts val="0"/>
              </a:spcBef>
              <a:spcAft>
                <a:spcPts val="0"/>
              </a:spcAft>
              <a:buSzPts val="1400"/>
              <a:buNone/>
              <a:defRPr>
                <a:latin typeface="Roboto"/>
                <a:ea typeface="Roboto"/>
                <a:cs typeface="Roboto"/>
                <a:sym typeface="Roboto"/>
              </a:defRPr>
            </a:lvl2pPr>
            <a:lvl3pPr lvl="2" rtl="0">
              <a:spcBef>
                <a:spcPts val="0"/>
              </a:spcBef>
              <a:spcAft>
                <a:spcPts val="0"/>
              </a:spcAft>
              <a:buSzPts val="1400"/>
              <a:buNone/>
              <a:defRPr>
                <a:latin typeface="Roboto"/>
                <a:ea typeface="Roboto"/>
                <a:cs typeface="Roboto"/>
                <a:sym typeface="Roboto"/>
              </a:defRPr>
            </a:lvl3pPr>
            <a:lvl4pPr lvl="3" rtl="0">
              <a:spcBef>
                <a:spcPts val="0"/>
              </a:spcBef>
              <a:spcAft>
                <a:spcPts val="0"/>
              </a:spcAft>
              <a:buSzPts val="1400"/>
              <a:buNone/>
              <a:defRPr>
                <a:latin typeface="Roboto"/>
                <a:ea typeface="Roboto"/>
                <a:cs typeface="Roboto"/>
                <a:sym typeface="Roboto"/>
              </a:defRPr>
            </a:lvl4pPr>
            <a:lvl5pPr lvl="4" rtl="0">
              <a:spcBef>
                <a:spcPts val="0"/>
              </a:spcBef>
              <a:spcAft>
                <a:spcPts val="0"/>
              </a:spcAft>
              <a:buSzPts val="1400"/>
              <a:buNone/>
              <a:defRPr>
                <a:latin typeface="Roboto"/>
                <a:ea typeface="Roboto"/>
                <a:cs typeface="Roboto"/>
                <a:sym typeface="Roboto"/>
              </a:defRPr>
            </a:lvl5pPr>
            <a:lvl6pPr lvl="5" rtl="0">
              <a:spcBef>
                <a:spcPts val="0"/>
              </a:spcBef>
              <a:spcAft>
                <a:spcPts val="0"/>
              </a:spcAft>
              <a:buSzPts val="1400"/>
              <a:buNone/>
              <a:defRPr>
                <a:latin typeface="Roboto"/>
                <a:ea typeface="Roboto"/>
                <a:cs typeface="Roboto"/>
                <a:sym typeface="Roboto"/>
              </a:defRPr>
            </a:lvl6pPr>
            <a:lvl7pPr lvl="6" rtl="0">
              <a:spcBef>
                <a:spcPts val="0"/>
              </a:spcBef>
              <a:spcAft>
                <a:spcPts val="0"/>
              </a:spcAft>
              <a:buSzPts val="1400"/>
              <a:buNone/>
              <a:defRPr>
                <a:latin typeface="Roboto"/>
                <a:ea typeface="Roboto"/>
                <a:cs typeface="Roboto"/>
                <a:sym typeface="Roboto"/>
              </a:defRPr>
            </a:lvl7pPr>
            <a:lvl8pPr lvl="7" rtl="0">
              <a:spcBef>
                <a:spcPts val="0"/>
              </a:spcBef>
              <a:spcAft>
                <a:spcPts val="0"/>
              </a:spcAft>
              <a:buSzPts val="1400"/>
              <a:buNone/>
              <a:defRPr>
                <a:latin typeface="Roboto"/>
                <a:ea typeface="Roboto"/>
                <a:cs typeface="Roboto"/>
                <a:sym typeface="Roboto"/>
              </a:defRPr>
            </a:lvl8pPr>
            <a:lvl9pPr lvl="8" rtl="0">
              <a:spcBef>
                <a:spcPts val="0"/>
              </a:spcBef>
              <a:spcAft>
                <a:spcPts val="0"/>
              </a:spcAft>
              <a:buSzPts val="1400"/>
              <a:buNone/>
              <a:defRPr>
                <a:latin typeface="Roboto"/>
                <a:ea typeface="Roboto"/>
                <a:cs typeface="Roboto"/>
                <a:sym typeface="Roboto"/>
              </a:defRPr>
            </a:lvl9pPr>
          </a:lstStyle>
          <a:p/>
        </p:txBody>
      </p:sp>
      <p:pic>
        <p:nvPicPr>
          <p:cNvPr id="727" name="Google Shape;727;p43"/>
          <p:cNvPicPr preferRelativeResize="0"/>
          <p:nvPr/>
        </p:nvPicPr>
        <p:blipFill>
          <a:blip r:embed="rId2">
            <a:alphaModFix/>
          </a:blip>
          <a:stretch>
            <a:fillRect/>
          </a:stretch>
        </p:blipFill>
        <p:spPr>
          <a:xfrm>
            <a:off x="0" y="2"/>
            <a:ext cx="3146700" cy="3146700"/>
          </a:xfrm>
          <a:prstGeom prst="round2DiagRect">
            <a:avLst>
              <a:gd fmla="val 0" name="adj1"/>
              <a:gd fmla="val 14375" name="adj2"/>
            </a:avLst>
          </a:prstGeom>
          <a:noFill/>
          <a:ln>
            <a:noFill/>
          </a:ln>
        </p:spPr>
      </p:pic>
      <p:sp>
        <p:nvSpPr>
          <p:cNvPr id="728" name="Google Shape;728;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Quote 1 1">
  <p:cSld name="CUSTOM_3_1_1_1_1_1_2_2">
    <p:spTree>
      <p:nvGrpSpPr>
        <p:cNvPr id="729" name="Shape 729"/>
        <p:cNvGrpSpPr/>
        <p:nvPr/>
      </p:nvGrpSpPr>
      <p:grpSpPr>
        <a:xfrm>
          <a:off x="0" y="0"/>
          <a:ext cx="0" cy="0"/>
          <a:chOff x="0" y="0"/>
          <a:chExt cx="0" cy="0"/>
        </a:xfrm>
      </p:grpSpPr>
      <p:sp>
        <p:nvSpPr>
          <p:cNvPr id="730" name="Google Shape;730;p44"/>
          <p:cNvSpPr/>
          <p:nvPr/>
        </p:nvSpPr>
        <p:spPr>
          <a:xfrm flipH="1">
            <a:off x="6203100" y="0"/>
            <a:ext cx="2940900" cy="3220800"/>
          </a:xfrm>
          <a:prstGeom prst="round1Rect">
            <a:avLst>
              <a:gd fmla="val 2867" name="adj"/>
            </a:avLst>
          </a:pr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4"/>
          <p:cNvSpPr/>
          <p:nvPr/>
        </p:nvSpPr>
        <p:spPr>
          <a:xfrm>
            <a:off x="5791450" y="903525"/>
            <a:ext cx="3025800" cy="3025800"/>
          </a:xfrm>
          <a:prstGeom prst="roundRect">
            <a:avLst>
              <a:gd fmla="val 4461" name="adj"/>
            </a:avLst>
          </a:prstGeom>
          <a:solidFill>
            <a:srgbClr val="FFFFFF"/>
          </a:solid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1100">
              <a:solidFill>
                <a:srgbClr val="3B3C40"/>
              </a:solidFill>
              <a:latin typeface="Google Sans"/>
              <a:ea typeface="Google Sans"/>
              <a:cs typeface="Google Sans"/>
              <a:sym typeface="Google Sans"/>
            </a:endParaRPr>
          </a:p>
        </p:txBody>
      </p:sp>
      <p:sp>
        <p:nvSpPr>
          <p:cNvPr id="732" name="Google Shape;732;p44"/>
          <p:cNvSpPr/>
          <p:nvPr>
            <p:ph idx="2" type="pic"/>
          </p:nvPr>
        </p:nvSpPr>
        <p:spPr>
          <a:xfrm>
            <a:off x="5791450" y="903525"/>
            <a:ext cx="3025800" cy="3025800"/>
          </a:xfrm>
          <a:prstGeom prst="roundRect">
            <a:avLst>
              <a:gd fmla="val 3573" name="adj"/>
            </a:avLst>
          </a:prstGeom>
          <a:noFill/>
          <a:ln>
            <a:noFill/>
          </a:ln>
        </p:spPr>
      </p:sp>
      <p:sp>
        <p:nvSpPr>
          <p:cNvPr id="733" name="Google Shape;733;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ub title 2 1">
  <p:cSld name="CUSTOM_2_5_1">
    <p:spTree>
      <p:nvGrpSpPr>
        <p:cNvPr id="92" name="Shape 92"/>
        <p:cNvGrpSpPr/>
        <p:nvPr/>
      </p:nvGrpSpPr>
      <p:grpSpPr>
        <a:xfrm>
          <a:off x="0" y="0"/>
          <a:ext cx="0" cy="0"/>
          <a:chOff x="0" y="0"/>
          <a:chExt cx="0" cy="0"/>
        </a:xfrm>
      </p:grpSpPr>
      <p:sp>
        <p:nvSpPr>
          <p:cNvPr id="93" name="Google Shape;93;p6"/>
          <p:cNvSpPr txBox="1"/>
          <p:nvPr>
            <p:ph type="title"/>
          </p:nvPr>
        </p:nvSpPr>
        <p:spPr>
          <a:xfrm>
            <a:off x="3131000" y="3473625"/>
            <a:ext cx="5421900" cy="1015800"/>
          </a:xfrm>
          <a:prstGeom prst="rect">
            <a:avLst/>
          </a:prstGeom>
        </p:spPr>
        <p:txBody>
          <a:bodyPr anchorCtr="0" anchor="t" bIns="0" lIns="0" spcFirstLastPara="1" rIns="228600" wrap="square" tIns="0">
            <a:noAutofit/>
          </a:bodyPr>
          <a:lstStyle>
            <a:lvl1pPr lvl="0" rtl="0" algn="ctr">
              <a:lnSpc>
                <a:spcPct val="100000"/>
              </a:lnSpc>
              <a:spcBef>
                <a:spcPts val="1800"/>
              </a:spcBef>
              <a:spcAft>
                <a:spcPts val="0"/>
              </a:spcAft>
              <a:buNone/>
              <a:defRPr>
                <a:solidFill>
                  <a:srgbClr val="34A853"/>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94" name="Google Shape;94;p6"/>
          <p:cNvGrpSpPr/>
          <p:nvPr/>
        </p:nvGrpSpPr>
        <p:grpSpPr>
          <a:xfrm>
            <a:off x="1723367" y="1197287"/>
            <a:ext cx="3157360" cy="1726665"/>
            <a:chOff x="1362566" y="2394766"/>
            <a:chExt cx="2608957" cy="1426760"/>
          </a:xfrm>
        </p:grpSpPr>
        <p:pic>
          <p:nvPicPr>
            <p:cNvPr id="95" name="Google Shape;95;p6"/>
            <p:cNvPicPr preferRelativeResize="0"/>
            <p:nvPr/>
          </p:nvPicPr>
          <p:blipFill>
            <a:blip r:embed="rId2">
              <a:alphaModFix/>
            </a:blip>
            <a:stretch>
              <a:fillRect/>
            </a:stretch>
          </p:blipFill>
          <p:spPr>
            <a:xfrm>
              <a:off x="1506125" y="2394766"/>
              <a:ext cx="2465398" cy="1426760"/>
            </a:xfrm>
            <a:prstGeom prst="rect">
              <a:avLst/>
            </a:prstGeom>
            <a:noFill/>
            <a:ln>
              <a:noFill/>
            </a:ln>
          </p:spPr>
        </p:pic>
        <p:pic>
          <p:nvPicPr>
            <p:cNvPr id="96" name="Google Shape;96;p6"/>
            <p:cNvPicPr preferRelativeResize="0"/>
            <p:nvPr/>
          </p:nvPicPr>
          <p:blipFill>
            <a:blip r:embed="rId3">
              <a:alphaModFix/>
            </a:blip>
            <a:stretch>
              <a:fillRect/>
            </a:stretch>
          </p:blipFill>
          <p:spPr>
            <a:xfrm flipH="1">
              <a:off x="1362566" y="2799188"/>
              <a:ext cx="1347768" cy="690900"/>
            </a:xfrm>
            <a:prstGeom prst="rect">
              <a:avLst/>
            </a:prstGeom>
            <a:noFill/>
            <a:ln>
              <a:noFill/>
            </a:ln>
            <a:effectLst>
              <a:outerShdw blurRad="142875" rotWithShape="0" algn="bl" dir="2340000" dist="133350">
                <a:srgbClr val="000000">
                  <a:alpha val="9000"/>
                </a:srgbClr>
              </a:outerShdw>
            </a:effectLst>
          </p:spPr>
        </p:pic>
      </p:grpSp>
      <p:sp>
        <p:nvSpPr>
          <p:cNvPr id="97" name="Google Shape;97;p6"/>
          <p:cNvSpPr/>
          <p:nvPr/>
        </p:nvSpPr>
        <p:spPr>
          <a:xfrm rot="10800000">
            <a:off x="6296150" y="-225725"/>
            <a:ext cx="3207900" cy="2009100"/>
          </a:xfrm>
          <a:prstGeom prst="snip1Rect">
            <a:avLst>
              <a:gd fmla="val 16667" name="adj"/>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p:cSld name="CUSTOM_2_4">
    <p:spTree>
      <p:nvGrpSpPr>
        <p:cNvPr id="99" name="Shape 99"/>
        <p:cNvGrpSpPr/>
        <p:nvPr/>
      </p:nvGrpSpPr>
      <p:grpSpPr>
        <a:xfrm>
          <a:off x="0" y="0"/>
          <a:ext cx="0" cy="0"/>
          <a:chOff x="0" y="0"/>
          <a:chExt cx="0" cy="0"/>
        </a:xfrm>
      </p:grpSpPr>
      <p:sp>
        <p:nvSpPr>
          <p:cNvPr id="100" name="Google Shape;100;p7"/>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01" name="Google Shape;101;p7"/>
          <p:cNvSpPr txBox="1"/>
          <p:nvPr>
            <p:ph idx="2" type="subTitle"/>
          </p:nvPr>
        </p:nvSpPr>
        <p:spPr>
          <a:xfrm>
            <a:off x="62895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02" name="Google Shape;102;p7"/>
          <p:cNvSpPr txBox="1"/>
          <p:nvPr>
            <p:ph idx="3"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03" name="Google Shape;103;p7"/>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104" name="Google Shape;104;p7"/>
          <p:cNvCxnSpPr/>
          <p:nvPr/>
        </p:nvCxnSpPr>
        <p:spPr>
          <a:xfrm rot="10800000">
            <a:off x="602075" y="2466125"/>
            <a:ext cx="7355400" cy="0"/>
          </a:xfrm>
          <a:prstGeom prst="straightConnector1">
            <a:avLst/>
          </a:prstGeom>
          <a:noFill/>
          <a:ln cap="rnd" cmpd="sng" w="9525">
            <a:solidFill>
              <a:srgbClr val="D2E3FC"/>
            </a:solidFill>
            <a:prstDash val="solid"/>
            <a:round/>
            <a:headEnd len="med" w="med" type="none"/>
            <a:tailEnd len="med" w="med" type="none"/>
          </a:ln>
        </p:spPr>
      </p:cxnSp>
      <p:grpSp>
        <p:nvGrpSpPr>
          <p:cNvPr id="105" name="Google Shape;105;p7"/>
          <p:cNvGrpSpPr/>
          <p:nvPr/>
        </p:nvGrpSpPr>
        <p:grpSpPr>
          <a:xfrm>
            <a:off x="4134837" y="1779629"/>
            <a:ext cx="558873" cy="845820"/>
            <a:chOff x="4134837" y="1779629"/>
            <a:chExt cx="558873" cy="845820"/>
          </a:xfrm>
        </p:grpSpPr>
        <p:grpSp>
          <p:nvGrpSpPr>
            <p:cNvPr id="106" name="Google Shape;106;p7"/>
            <p:cNvGrpSpPr/>
            <p:nvPr/>
          </p:nvGrpSpPr>
          <p:grpSpPr>
            <a:xfrm>
              <a:off x="4134837" y="1779629"/>
              <a:ext cx="558873" cy="845820"/>
              <a:chOff x="4134837" y="1779629"/>
              <a:chExt cx="558873" cy="845820"/>
            </a:xfrm>
          </p:grpSpPr>
          <p:sp>
            <p:nvSpPr>
              <p:cNvPr id="107" name="Google Shape;107;p7"/>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EA4335"/>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zh-TW">
                    <a:solidFill>
                      <a:srgbClr val="FFFFFF"/>
                    </a:solidFill>
                    <a:latin typeface="Google Sans Medium"/>
                    <a:ea typeface="Google Sans Medium"/>
                    <a:cs typeface="Google Sans Medium"/>
                    <a:sym typeface="Google Sans Medium"/>
                  </a:rPr>
                  <a:t>02</a:t>
                </a:r>
                <a:endParaRPr>
                  <a:solidFill>
                    <a:srgbClr val="FFFFFF"/>
                  </a:solidFill>
                  <a:latin typeface="Google Sans Medium"/>
                  <a:ea typeface="Google Sans Medium"/>
                  <a:cs typeface="Google Sans Medium"/>
                  <a:sym typeface="Google Sans Medium"/>
                </a:endParaRPr>
              </a:p>
            </p:txBody>
          </p:sp>
        </p:grpSp>
        <p:sp>
          <p:nvSpPr>
            <p:cNvPr id="109" name="Google Shape;109;p7"/>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110" name="Google Shape;110;p7"/>
          <p:cNvGrpSpPr/>
          <p:nvPr/>
        </p:nvGrpSpPr>
        <p:grpSpPr>
          <a:xfrm>
            <a:off x="755050" y="1779629"/>
            <a:ext cx="558873" cy="845820"/>
            <a:chOff x="755050" y="1779629"/>
            <a:chExt cx="558873" cy="845820"/>
          </a:xfrm>
        </p:grpSpPr>
        <p:sp>
          <p:nvSpPr>
            <p:cNvPr id="111" name="Google Shape;111;p7"/>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4285F4"/>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zh-TW">
                  <a:solidFill>
                    <a:srgbClr val="FFFFFF"/>
                  </a:solidFill>
                  <a:latin typeface="Google Sans Medium"/>
                  <a:ea typeface="Google Sans Medium"/>
                  <a:cs typeface="Google Sans Medium"/>
                  <a:sym typeface="Google Sans Medium"/>
                </a:rPr>
                <a:t>01</a:t>
              </a:r>
              <a:endParaRPr>
                <a:solidFill>
                  <a:srgbClr val="FFFFFF"/>
                </a:solidFill>
                <a:latin typeface="Google Sans Medium"/>
                <a:ea typeface="Google Sans Medium"/>
                <a:cs typeface="Google Sans Medium"/>
                <a:sym typeface="Google Sans Medium"/>
              </a:endParaRPr>
            </a:p>
          </p:txBody>
        </p:sp>
        <p:sp>
          <p:nvSpPr>
            <p:cNvPr id="113" name="Google Shape;113;p7"/>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
        <p:nvSpPr>
          <p:cNvPr id="114" name="Google Shape;114;p7"/>
          <p:cNvSpPr/>
          <p:nvPr/>
        </p:nvSpPr>
        <p:spPr>
          <a:xfrm>
            <a:off x="72711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7"/>
          <p:cNvSpPr/>
          <p:nvPr/>
        </p:nvSpPr>
        <p:spPr>
          <a:xfrm>
            <a:off x="74140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rgbClr val="34A85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zh-TW">
                <a:solidFill>
                  <a:srgbClr val="FFFFFF"/>
                </a:solidFill>
                <a:latin typeface="Google Sans Medium"/>
                <a:ea typeface="Google Sans Medium"/>
                <a:cs typeface="Google Sans Medium"/>
                <a:sym typeface="Google Sans Medium"/>
              </a:rPr>
              <a:t>03</a:t>
            </a:r>
            <a:endParaRPr>
              <a:solidFill>
                <a:srgbClr val="FFFFFF"/>
              </a:solidFill>
              <a:latin typeface="Google Sans Medium"/>
              <a:ea typeface="Google Sans Medium"/>
              <a:cs typeface="Google Sans Medium"/>
              <a:sym typeface="Google Sans Medium"/>
            </a:endParaRPr>
          </a:p>
        </p:txBody>
      </p:sp>
      <p:sp>
        <p:nvSpPr>
          <p:cNvPr id="116" name="Google Shape;116;p7"/>
          <p:cNvSpPr/>
          <p:nvPr/>
        </p:nvSpPr>
        <p:spPr>
          <a:xfrm>
            <a:off x="73564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sp>
        <p:nvSpPr>
          <p:cNvPr id="117" name="Google Shape;117;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reak + subtitle 1 1">
  <p:cSld name="CUSTOM_2_4_2">
    <p:spTree>
      <p:nvGrpSpPr>
        <p:cNvPr id="118" name="Shape 118"/>
        <p:cNvGrpSpPr/>
        <p:nvPr/>
      </p:nvGrpSpPr>
      <p:grpSpPr>
        <a:xfrm>
          <a:off x="0" y="0"/>
          <a:ext cx="0" cy="0"/>
          <a:chOff x="0" y="0"/>
          <a:chExt cx="0" cy="0"/>
        </a:xfrm>
      </p:grpSpPr>
      <p:sp>
        <p:nvSpPr>
          <p:cNvPr id="119" name="Google Shape;119;p8"/>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0" name="Google Shape;120;p8"/>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lvl1pPr indent="0" lvl="0" marL="0" marR="0" rtl="0" algn="ctr">
              <a:lnSpc>
                <a:spcPct val="100000"/>
              </a:lnSpc>
              <a:spcBef>
                <a:spcPts val="0"/>
              </a:spcBef>
              <a:spcAft>
                <a:spcPts val="0"/>
              </a:spcAft>
              <a:buNone/>
              <a:defRPr sz="1600">
                <a:solidFill>
                  <a:srgbClr val="3C4043"/>
                </a:solidFill>
                <a:latin typeface="Google Sans"/>
                <a:ea typeface="Google Sans"/>
                <a:cs typeface="Google Sans"/>
                <a:sym typeface="Google Sans"/>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1" name="Google Shape;121;p8"/>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lvl1pPr indent="0" lvl="0" marL="0" marR="0" rtl="0" algn="l">
              <a:lnSpc>
                <a:spcPct val="100000"/>
              </a:lnSpc>
              <a:spcBef>
                <a:spcPts val="0"/>
              </a:spcBef>
              <a:spcAft>
                <a:spcPts val="0"/>
              </a:spcAft>
              <a:buNone/>
              <a:defRPr b="0">
                <a:solidFill>
                  <a:srgbClr val="202124"/>
                </a:solidFill>
              </a:defRPr>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cxnSp>
        <p:nvCxnSpPr>
          <p:cNvPr id="122" name="Google Shape;122;p8"/>
          <p:cNvCxnSpPr/>
          <p:nvPr/>
        </p:nvCxnSpPr>
        <p:spPr>
          <a:xfrm rot="10800000">
            <a:off x="602275" y="2466125"/>
            <a:ext cx="5095800" cy="0"/>
          </a:xfrm>
          <a:prstGeom prst="straightConnector1">
            <a:avLst/>
          </a:prstGeom>
          <a:noFill/>
          <a:ln cap="rnd" cmpd="sng" w="9525">
            <a:solidFill>
              <a:srgbClr val="D2E3FC"/>
            </a:solidFill>
            <a:prstDash val="solid"/>
            <a:round/>
            <a:headEnd len="med" w="med" type="none"/>
            <a:tailEnd len="med" w="med" type="none"/>
          </a:ln>
        </p:spPr>
      </p:cxnSp>
      <p:grpSp>
        <p:nvGrpSpPr>
          <p:cNvPr id="123" name="Google Shape;123;p8"/>
          <p:cNvGrpSpPr/>
          <p:nvPr/>
        </p:nvGrpSpPr>
        <p:grpSpPr>
          <a:xfrm>
            <a:off x="4134837" y="1779629"/>
            <a:ext cx="558873" cy="845820"/>
            <a:chOff x="4134837" y="1779629"/>
            <a:chExt cx="558873" cy="845820"/>
          </a:xfrm>
        </p:grpSpPr>
        <p:grpSp>
          <p:nvGrpSpPr>
            <p:cNvPr id="124" name="Google Shape;124;p8"/>
            <p:cNvGrpSpPr/>
            <p:nvPr/>
          </p:nvGrpSpPr>
          <p:grpSpPr>
            <a:xfrm>
              <a:off x="4134837" y="1779629"/>
              <a:ext cx="558873" cy="845820"/>
              <a:chOff x="4134837" y="1779629"/>
              <a:chExt cx="558873" cy="845820"/>
            </a:xfrm>
          </p:grpSpPr>
          <p:sp>
            <p:nvSpPr>
              <p:cNvPr id="125" name="Google Shape;125;p8"/>
              <p:cNvSpPr/>
              <p:nvPr/>
            </p:nvSpPr>
            <p:spPr>
              <a:xfrm>
                <a:off x="4134837"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8"/>
              <p:cNvSpPr/>
              <p:nvPr/>
            </p:nvSpPr>
            <p:spPr>
              <a:xfrm>
                <a:off x="4277785"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chemeClr val="accent4"/>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zh-TW">
                    <a:solidFill>
                      <a:srgbClr val="FFFFFF"/>
                    </a:solidFill>
                    <a:latin typeface="Google Sans Medium"/>
                    <a:ea typeface="Google Sans Medium"/>
                    <a:cs typeface="Google Sans Medium"/>
                    <a:sym typeface="Google Sans Medium"/>
                  </a:rPr>
                  <a:t>05</a:t>
                </a:r>
                <a:endParaRPr>
                  <a:solidFill>
                    <a:srgbClr val="FFFFFF"/>
                  </a:solidFill>
                  <a:latin typeface="Google Sans Medium"/>
                  <a:ea typeface="Google Sans Medium"/>
                  <a:cs typeface="Google Sans Medium"/>
                  <a:sym typeface="Google Sans Medium"/>
                </a:endParaRPr>
              </a:p>
            </p:txBody>
          </p:sp>
        </p:grpSp>
        <p:sp>
          <p:nvSpPr>
            <p:cNvPr id="127" name="Google Shape;127;p8"/>
            <p:cNvSpPr/>
            <p:nvPr/>
          </p:nvSpPr>
          <p:spPr>
            <a:xfrm>
              <a:off x="4220187"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grpSp>
        <p:nvGrpSpPr>
          <p:cNvPr id="128" name="Google Shape;128;p8"/>
          <p:cNvGrpSpPr/>
          <p:nvPr/>
        </p:nvGrpSpPr>
        <p:grpSpPr>
          <a:xfrm>
            <a:off x="755050" y="1779629"/>
            <a:ext cx="558873" cy="845820"/>
            <a:chOff x="755050" y="1779629"/>
            <a:chExt cx="558873" cy="845820"/>
          </a:xfrm>
        </p:grpSpPr>
        <p:sp>
          <p:nvSpPr>
            <p:cNvPr id="129" name="Google Shape;129;p8"/>
            <p:cNvSpPr/>
            <p:nvPr/>
          </p:nvSpPr>
          <p:spPr>
            <a:xfrm>
              <a:off x="755050" y="2306849"/>
              <a:ext cx="318600" cy="318600"/>
            </a:xfrm>
            <a:prstGeom prst="ellipse">
              <a:avLst/>
            </a:prstGeom>
            <a:solidFill>
              <a:srgbClr val="E8F0FE"/>
            </a:solid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8"/>
            <p:cNvSpPr/>
            <p:nvPr/>
          </p:nvSpPr>
          <p:spPr>
            <a:xfrm>
              <a:off x="897998" y="1779629"/>
              <a:ext cx="415925" cy="415925"/>
            </a:xfrm>
            <a:custGeom>
              <a:rect b="b" l="l" r="r" t="t"/>
              <a:pathLst>
                <a:path extrusionOk="0" h="158750" w="158750">
                  <a:moveTo>
                    <a:pt x="15875" y="0"/>
                  </a:moveTo>
                  <a:cubicBezTo>
                    <a:pt x="6985" y="0"/>
                    <a:pt x="0" y="6985"/>
                    <a:pt x="0" y="15875"/>
                  </a:cubicBezTo>
                  <a:lnTo>
                    <a:pt x="0" y="158750"/>
                  </a:lnTo>
                  <a:lnTo>
                    <a:pt x="31750" y="127000"/>
                  </a:lnTo>
                  <a:lnTo>
                    <a:pt x="142875" y="127000"/>
                  </a:lnTo>
                  <a:cubicBezTo>
                    <a:pt x="151765" y="127000"/>
                    <a:pt x="158750" y="120015"/>
                    <a:pt x="158750" y="111125"/>
                  </a:cubicBezTo>
                  <a:lnTo>
                    <a:pt x="158750" y="15875"/>
                  </a:lnTo>
                  <a:cubicBezTo>
                    <a:pt x="158750" y="6985"/>
                    <a:pt x="151765" y="0"/>
                    <a:pt x="142875" y="0"/>
                  </a:cubicBezTo>
                  <a:close/>
                </a:path>
              </a:pathLst>
            </a:custGeom>
            <a:solidFill>
              <a:schemeClr val="accent3"/>
            </a:solidFill>
            <a:ln cap="flat" cmpd="sng" w="28575">
              <a:solidFill>
                <a:srgbClr val="FFFFFF"/>
              </a:solidFill>
              <a:prstDash val="solid"/>
              <a:round/>
              <a:headEnd len="sm" w="sm" type="none"/>
              <a:tailEnd len="sm" w="sm" type="none"/>
            </a:ln>
          </p:spPr>
          <p:txBody>
            <a:bodyPr anchorCtr="0" anchor="t" bIns="91425" lIns="91425" spcFirstLastPara="1" rIns="91425" wrap="square" tIns="54850">
              <a:noAutofit/>
            </a:bodyPr>
            <a:lstStyle/>
            <a:p>
              <a:pPr indent="0" lvl="0" marL="0" rtl="0" algn="l">
                <a:spcBef>
                  <a:spcPts val="0"/>
                </a:spcBef>
                <a:spcAft>
                  <a:spcPts val="0"/>
                </a:spcAft>
                <a:buNone/>
              </a:pPr>
              <a:r>
                <a:rPr lang="zh-TW">
                  <a:solidFill>
                    <a:srgbClr val="FFFFFF"/>
                  </a:solidFill>
                  <a:latin typeface="Google Sans Medium"/>
                  <a:ea typeface="Google Sans Medium"/>
                  <a:cs typeface="Google Sans Medium"/>
                  <a:sym typeface="Google Sans Medium"/>
                </a:rPr>
                <a:t>04</a:t>
              </a:r>
              <a:endParaRPr>
                <a:solidFill>
                  <a:srgbClr val="FFFFFF"/>
                </a:solidFill>
                <a:latin typeface="Google Sans Medium"/>
                <a:ea typeface="Google Sans Medium"/>
                <a:cs typeface="Google Sans Medium"/>
                <a:sym typeface="Google Sans Medium"/>
              </a:endParaRPr>
            </a:p>
          </p:txBody>
        </p:sp>
        <p:sp>
          <p:nvSpPr>
            <p:cNvPr id="131" name="Google Shape;131;p8"/>
            <p:cNvSpPr/>
            <p:nvPr/>
          </p:nvSpPr>
          <p:spPr>
            <a:xfrm>
              <a:off x="845162" y="2416287"/>
              <a:ext cx="144693" cy="99747"/>
            </a:xfrm>
            <a:custGeom>
              <a:rect b="b" l="l" r="r" t="t"/>
              <a:pathLst>
                <a:path extrusionOk="0" h="6071" w="8808">
                  <a:moveTo>
                    <a:pt x="0" y="3481"/>
                  </a:moveTo>
                  <a:lnTo>
                    <a:pt x="2637" y="6071"/>
                  </a:lnTo>
                  <a:lnTo>
                    <a:pt x="8808" y="0"/>
                  </a:lnTo>
                </a:path>
              </a:pathLst>
            </a:custGeom>
            <a:noFill/>
            <a:ln cap="flat" cmpd="sng" w="19050">
              <a:solidFill>
                <a:srgbClr val="4285F4"/>
              </a:solidFill>
              <a:prstDash val="solid"/>
              <a:miter lim="8000"/>
              <a:headEnd len="med" w="med" type="none"/>
              <a:tailEnd len="med" w="med" type="none"/>
            </a:ln>
          </p:spPr>
        </p:sp>
      </p:grpSp>
      <p:sp>
        <p:nvSpPr>
          <p:cNvPr id="132" name="Google Shape;132;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reak + subtitle 2">
  <p:cSld name="CUSTOM_2_4_1">
    <p:spTree>
      <p:nvGrpSpPr>
        <p:cNvPr id="133" name="Shape 133"/>
        <p:cNvGrpSpPr/>
        <p:nvPr/>
      </p:nvGrpSpPr>
      <p:grpSpPr>
        <a:xfrm>
          <a:off x="0" y="0"/>
          <a:ext cx="0" cy="0"/>
          <a:chOff x="0" y="0"/>
          <a:chExt cx="0" cy="0"/>
        </a:xfrm>
      </p:grpSpPr>
      <p:sp>
        <p:nvSpPr>
          <p:cNvPr id="134" name="Google Shape;134;p9"/>
          <p:cNvSpPr txBox="1"/>
          <p:nvPr>
            <p:ph idx="1" type="body"/>
          </p:nvPr>
        </p:nvSpPr>
        <p:spPr>
          <a:xfrm>
            <a:off x="4514400" y="3112550"/>
            <a:ext cx="4317900" cy="1705800"/>
          </a:xfrm>
          <a:prstGeom prst="rect">
            <a:avLst/>
          </a:prstGeom>
        </p:spPr>
        <p:txBody>
          <a:bodyPr anchorCtr="0" anchor="t" bIns="0" lIns="0" spcFirstLastPara="1" rIns="228600" wrap="square" tIns="0">
            <a:noAutofit/>
          </a:bodyPr>
          <a:lstStyle>
            <a:lvl1pPr indent="-330200" lvl="0" marL="457200" rtl="0">
              <a:spcBef>
                <a:spcPts val="0"/>
              </a:spcBef>
              <a:spcAft>
                <a:spcPts val="0"/>
              </a:spcAft>
              <a:buSzPts val="16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135" name="Google Shape;135;p9"/>
          <p:cNvSpPr txBox="1"/>
          <p:nvPr>
            <p:ph idx="2" type="body"/>
          </p:nvPr>
        </p:nvSpPr>
        <p:spPr>
          <a:xfrm>
            <a:off x="4514400" y="1161825"/>
            <a:ext cx="4317900" cy="1705800"/>
          </a:xfrm>
          <a:prstGeom prst="rect">
            <a:avLst/>
          </a:prstGeom>
        </p:spPr>
        <p:txBody>
          <a:bodyPr anchorCtr="0" anchor="t" bIns="0" lIns="0" spcFirstLastPara="1" rIns="228600" wrap="square" tIns="0">
            <a:no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136" name="Google Shape;136;p9"/>
          <p:cNvSpPr txBox="1"/>
          <p:nvPr>
            <p:ph type="title"/>
          </p:nvPr>
        </p:nvSpPr>
        <p:spPr>
          <a:xfrm>
            <a:off x="311700" y="445025"/>
            <a:ext cx="8520600" cy="572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Clr>
                <a:srgbClr val="000000"/>
              </a:buClr>
              <a:buSzPts val="2800"/>
              <a:buFont typeface="Arial"/>
              <a:buNone/>
              <a:defRPr b="0" sz="2800">
                <a:solidFill>
                  <a:srgbClr val="757575"/>
                </a:solidFill>
                <a:latin typeface="Arial"/>
                <a:ea typeface="Arial"/>
                <a:cs typeface="Arial"/>
                <a:sym typeface="Arial"/>
              </a:defRPr>
            </a:lvl1pPr>
            <a:lvl2pPr lvl="1" algn="ctr">
              <a:spcBef>
                <a:spcPts val="0"/>
              </a:spcBef>
              <a:spcAft>
                <a:spcPts val="0"/>
              </a:spcAft>
              <a:buSzPts val="1400"/>
              <a:buNone/>
              <a:defRPr>
                <a:latin typeface="Roboto"/>
                <a:ea typeface="Roboto"/>
                <a:cs typeface="Roboto"/>
                <a:sym typeface="Roboto"/>
              </a:defRPr>
            </a:lvl2pPr>
            <a:lvl3pPr lvl="2" algn="ctr">
              <a:spcBef>
                <a:spcPts val="0"/>
              </a:spcBef>
              <a:spcAft>
                <a:spcPts val="0"/>
              </a:spcAft>
              <a:buSzPts val="1400"/>
              <a:buNone/>
              <a:defRPr>
                <a:latin typeface="Roboto"/>
                <a:ea typeface="Roboto"/>
                <a:cs typeface="Roboto"/>
                <a:sym typeface="Roboto"/>
              </a:defRPr>
            </a:lvl3pPr>
            <a:lvl4pPr lvl="3" algn="ctr">
              <a:spcBef>
                <a:spcPts val="0"/>
              </a:spcBef>
              <a:spcAft>
                <a:spcPts val="0"/>
              </a:spcAft>
              <a:buSzPts val="1400"/>
              <a:buNone/>
              <a:defRPr>
                <a:latin typeface="Roboto"/>
                <a:ea typeface="Roboto"/>
                <a:cs typeface="Roboto"/>
                <a:sym typeface="Roboto"/>
              </a:defRPr>
            </a:lvl4pPr>
            <a:lvl5pPr lvl="4" algn="ctr">
              <a:spcBef>
                <a:spcPts val="0"/>
              </a:spcBef>
              <a:spcAft>
                <a:spcPts val="0"/>
              </a:spcAft>
              <a:buSzPts val="1400"/>
              <a:buNone/>
              <a:defRPr>
                <a:latin typeface="Roboto"/>
                <a:ea typeface="Roboto"/>
                <a:cs typeface="Roboto"/>
                <a:sym typeface="Roboto"/>
              </a:defRPr>
            </a:lvl5pPr>
            <a:lvl6pPr lvl="5" algn="ctr">
              <a:spcBef>
                <a:spcPts val="0"/>
              </a:spcBef>
              <a:spcAft>
                <a:spcPts val="0"/>
              </a:spcAft>
              <a:buSzPts val="1400"/>
              <a:buNone/>
              <a:defRPr>
                <a:latin typeface="Roboto"/>
                <a:ea typeface="Roboto"/>
                <a:cs typeface="Roboto"/>
                <a:sym typeface="Roboto"/>
              </a:defRPr>
            </a:lvl6pPr>
            <a:lvl7pPr lvl="6" algn="ctr">
              <a:spcBef>
                <a:spcPts val="0"/>
              </a:spcBef>
              <a:spcAft>
                <a:spcPts val="0"/>
              </a:spcAft>
              <a:buSzPts val="1400"/>
              <a:buNone/>
              <a:defRPr>
                <a:latin typeface="Roboto"/>
                <a:ea typeface="Roboto"/>
                <a:cs typeface="Roboto"/>
                <a:sym typeface="Roboto"/>
              </a:defRPr>
            </a:lvl7pPr>
            <a:lvl8pPr lvl="7" algn="ctr">
              <a:spcBef>
                <a:spcPts val="0"/>
              </a:spcBef>
              <a:spcAft>
                <a:spcPts val="0"/>
              </a:spcAft>
              <a:buSzPts val="1400"/>
              <a:buNone/>
              <a:defRPr>
                <a:latin typeface="Roboto"/>
                <a:ea typeface="Roboto"/>
                <a:cs typeface="Roboto"/>
                <a:sym typeface="Roboto"/>
              </a:defRPr>
            </a:lvl8pPr>
            <a:lvl9pPr lvl="8" algn="ctr">
              <a:spcBef>
                <a:spcPts val="0"/>
              </a:spcBef>
              <a:spcAft>
                <a:spcPts val="0"/>
              </a:spcAft>
              <a:buSzPts val="1400"/>
              <a:buNone/>
              <a:defRPr>
                <a:latin typeface="Roboto"/>
                <a:ea typeface="Roboto"/>
                <a:cs typeface="Roboto"/>
                <a:sym typeface="Roboto"/>
              </a:defRPr>
            </a:lvl9pPr>
          </a:lstStyle>
          <a:p/>
        </p:txBody>
      </p:sp>
      <p:sp>
        <p:nvSpPr>
          <p:cNvPr id="137" name="Google Shape;137;p9"/>
          <p:cNvSpPr/>
          <p:nvPr/>
        </p:nvSpPr>
        <p:spPr>
          <a:xfrm>
            <a:off x="587100" y="1443175"/>
            <a:ext cx="3449100" cy="626700"/>
          </a:xfrm>
          <a:prstGeom prst="flowChartAlternateProcess">
            <a:avLst/>
          </a:prstGeom>
          <a:solidFill>
            <a:srgbClr val="EA433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 name="Google Shape;138;p9"/>
          <p:cNvSpPr/>
          <p:nvPr/>
        </p:nvSpPr>
        <p:spPr>
          <a:xfrm>
            <a:off x="587100" y="3417100"/>
            <a:ext cx="3449100" cy="626700"/>
          </a:xfrm>
          <a:prstGeom prst="flowChartAlternateProcess">
            <a:avLst/>
          </a:prstGeom>
          <a:solidFill>
            <a:srgbClr val="4285F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9" name="Google Shape;139;p9"/>
          <p:cNvSpPr txBox="1"/>
          <p:nvPr>
            <p:ph idx="3" type="subTitle"/>
          </p:nvPr>
        </p:nvSpPr>
        <p:spPr>
          <a:xfrm>
            <a:off x="587100" y="1443175"/>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Clr>
                <a:srgbClr val="000000"/>
              </a:buClr>
              <a:buSzPts val="1400"/>
              <a:buFont typeface="Arial"/>
              <a:buNone/>
              <a:defRPr sz="1400">
                <a:solidFill>
                  <a:srgbClr val="FFFFFF"/>
                </a:solidFill>
                <a:latin typeface="Arial"/>
                <a:ea typeface="Arial"/>
                <a:cs typeface="Arial"/>
                <a:sym typeface="Arial"/>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p:txBody>
      </p:sp>
      <p:sp>
        <p:nvSpPr>
          <p:cNvPr id="140" name="Google Shape;140;p9"/>
          <p:cNvSpPr txBox="1"/>
          <p:nvPr>
            <p:ph idx="4" type="subTitle"/>
          </p:nvPr>
        </p:nvSpPr>
        <p:spPr>
          <a:xfrm>
            <a:off x="587100" y="3417100"/>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141" name="Google Shape;141;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reak + subtitle 3">
  <p:cSld name="CUSTOM_2_4_1_1">
    <p:spTree>
      <p:nvGrpSpPr>
        <p:cNvPr id="142" name="Shape 142"/>
        <p:cNvGrpSpPr/>
        <p:nvPr/>
      </p:nvGrpSpPr>
      <p:grpSpPr>
        <a:xfrm>
          <a:off x="0" y="0"/>
          <a:ext cx="0" cy="0"/>
          <a:chOff x="0" y="0"/>
          <a:chExt cx="0" cy="0"/>
        </a:xfrm>
      </p:grpSpPr>
      <p:sp>
        <p:nvSpPr>
          <p:cNvPr id="143" name="Google Shape;143;p10"/>
          <p:cNvSpPr/>
          <p:nvPr/>
        </p:nvSpPr>
        <p:spPr>
          <a:xfrm>
            <a:off x="587100" y="3417100"/>
            <a:ext cx="3449100" cy="626700"/>
          </a:xfrm>
          <a:prstGeom prst="flowChartAlternateProcess">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4" name="Google Shape;144;p10"/>
          <p:cNvSpPr/>
          <p:nvPr/>
        </p:nvSpPr>
        <p:spPr>
          <a:xfrm>
            <a:off x="587100" y="1443175"/>
            <a:ext cx="3449100" cy="6267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 name="Google Shape;145;p10"/>
          <p:cNvSpPr txBox="1"/>
          <p:nvPr>
            <p:ph idx="1" type="subTitle"/>
          </p:nvPr>
        </p:nvSpPr>
        <p:spPr>
          <a:xfrm>
            <a:off x="587100" y="3417100"/>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146" name="Google Shape;146;p10"/>
          <p:cNvSpPr txBox="1"/>
          <p:nvPr>
            <p:ph idx="2" type="subTitle"/>
          </p:nvPr>
        </p:nvSpPr>
        <p:spPr>
          <a:xfrm>
            <a:off x="587100" y="1443175"/>
            <a:ext cx="3449100" cy="626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sz="1400">
                <a:solidFill>
                  <a:srgbClr val="FFFFFF"/>
                </a:solidFill>
                <a:latin typeface="Arial"/>
                <a:ea typeface="Arial"/>
                <a:cs typeface="Arial"/>
                <a:sym typeface="Arial"/>
              </a:defRPr>
            </a:lvl1pPr>
            <a:lvl2pPr lvl="1" rtl="0" algn="ctr">
              <a:spcBef>
                <a:spcPts val="0"/>
              </a:spcBef>
              <a:spcAft>
                <a:spcPts val="0"/>
              </a:spcAft>
              <a:buSzPts val="1600"/>
              <a:buNone/>
              <a:defRPr/>
            </a:lvl2pPr>
            <a:lvl3pPr lvl="2" rtl="0" algn="ctr">
              <a:spcBef>
                <a:spcPts val="0"/>
              </a:spcBef>
              <a:spcAft>
                <a:spcPts val="0"/>
              </a:spcAft>
              <a:buSzPts val="1600"/>
              <a:buNone/>
              <a:defRPr/>
            </a:lvl3pPr>
            <a:lvl4pPr lvl="3" rtl="0" algn="ctr">
              <a:spcBef>
                <a:spcPts val="0"/>
              </a:spcBef>
              <a:spcAft>
                <a:spcPts val="0"/>
              </a:spcAft>
              <a:buSzPts val="1600"/>
              <a:buNone/>
              <a:defRPr/>
            </a:lvl4pPr>
            <a:lvl5pPr lvl="4" rtl="0" algn="ctr">
              <a:spcBef>
                <a:spcPts val="0"/>
              </a:spcBef>
              <a:spcAft>
                <a:spcPts val="0"/>
              </a:spcAft>
              <a:buSzPts val="1600"/>
              <a:buNone/>
              <a:defRPr/>
            </a:lvl5pPr>
            <a:lvl6pPr lvl="5" rtl="0" algn="ctr">
              <a:spcBef>
                <a:spcPts val="0"/>
              </a:spcBef>
              <a:spcAft>
                <a:spcPts val="0"/>
              </a:spcAft>
              <a:buSzPts val="1600"/>
              <a:buNone/>
              <a:defRPr/>
            </a:lvl6pPr>
            <a:lvl7pPr lvl="6" rtl="0" algn="ctr">
              <a:spcBef>
                <a:spcPts val="0"/>
              </a:spcBef>
              <a:spcAft>
                <a:spcPts val="0"/>
              </a:spcAft>
              <a:buSzPts val="1600"/>
              <a:buNone/>
              <a:defRPr/>
            </a:lvl7pPr>
            <a:lvl8pPr lvl="7" rtl="0" algn="ctr">
              <a:spcBef>
                <a:spcPts val="0"/>
              </a:spcBef>
              <a:spcAft>
                <a:spcPts val="0"/>
              </a:spcAft>
              <a:buSzPts val="1600"/>
              <a:buNone/>
              <a:defRPr/>
            </a:lvl8pPr>
            <a:lvl9pPr lvl="8" rtl="0" algn="ctr">
              <a:spcBef>
                <a:spcPts val="0"/>
              </a:spcBef>
              <a:spcAft>
                <a:spcPts val="0"/>
              </a:spcAft>
              <a:buSzPts val="1600"/>
              <a:buNone/>
              <a:defRPr/>
            </a:lvl9pPr>
          </a:lstStyle>
          <a:p/>
        </p:txBody>
      </p:sp>
      <p:sp>
        <p:nvSpPr>
          <p:cNvPr id="147" name="Google Shape;147;p10"/>
          <p:cNvSpPr txBox="1"/>
          <p:nvPr>
            <p:ph idx="3" type="body"/>
          </p:nvPr>
        </p:nvSpPr>
        <p:spPr>
          <a:xfrm>
            <a:off x="4514400" y="3112550"/>
            <a:ext cx="4317900" cy="1705800"/>
          </a:xfrm>
          <a:prstGeom prst="rect">
            <a:avLst/>
          </a:prstGeom>
        </p:spPr>
        <p:txBody>
          <a:bodyPr anchorCtr="0" anchor="t" bIns="0" lIns="0" spcFirstLastPara="1" rIns="228600" wrap="square" tIns="0">
            <a:noAutofit/>
          </a:bodyPr>
          <a:lstStyle>
            <a:lvl1pPr indent="-330200" lvl="0" marL="457200" rtl="0">
              <a:spcBef>
                <a:spcPts val="0"/>
              </a:spcBef>
              <a:spcAft>
                <a:spcPts val="0"/>
              </a:spcAft>
              <a:buSzPts val="16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148" name="Google Shape;148;p10"/>
          <p:cNvSpPr txBox="1"/>
          <p:nvPr>
            <p:ph idx="4" type="body"/>
          </p:nvPr>
        </p:nvSpPr>
        <p:spPr>
          <a:xfrm>
            <a:off x="4514400" y="1161825"/>
            <a:ext cx="4317900" cy="1705800"/>
          </a:xfrm>
          <a:prstGeom prst="rect">
            <a:avLst/>
          </a:prstGeom>
        </p:spPr>
        <p:txBody>
          <a:bodyPr anchorCtr="0" anchor="t" bIns="0" lIns="0" spcFirstLastPara="1" rIns="228600" wrap="square" tIns="0">
            <a:noAutofit/>
          </a:bodyPr>
          <a:lstStyle>
            <a:lvl1pPr indent="-330200" lvl="0" marL="457200" rtl="0">
              <a:spcBef>
                <a:spcPts val="0"/>
              </a:spcBef>
              <a:spcAft>
                <a:spcPts val="0"/>
              </a:spcAft>
              <a:buSzPts val="1600"/>
              <a:buChar char="●"/>
              <a:defRPr/>
            </a:lvl1pPr>
            <a:lvl2pPr indent="-330200" lvl="1" marL="914400" rtl="0">
              <a:spcBef>
                <a:spcPts val="0"/>
              </a:spcBef>
              <a:spcAft>
                <a:spcPts val="0"/>
              </a:spcAft>
              <a:buSzPts val="1600"/>
              <a:buChar char="○"/>
              <a:defRPr/>
            </a:lvl2pPr>
            <a:lvl3pPr indent="-330200" lvl="2" marL="1371600" rtl="0">
              <a:spcBef>
                <a:spcPts val="0"/>
              </a:spcBef>
              <a:spcAft>
                <a:spcPts val="0"/>
              </a:spcAft>
              <a:buSzPts val="1600"/>
              <a:buChar char="■"/>
              <a:defRPr/>
            </a:lvl3pPr>
            <a:lvl4pPr indent="-330200" lvl="3" marL="1828800" rtl="0">
              <a:spcBef>
                <a:spcPts val="0"/>
              </a:spcBef>
              <a:spcAft>
                <a:spcPts val="0"/>
              </a:spcAft>
              <a:buSzPts val="1600"/>
              <a:buChar char="●"/>
              <a:defRPr/>
            </a:lvl4pPr>
            <a:lvl5pPr indent="-330200" lvl="4" marL="2286000" rtl="0">
              <a:spcBef>
                <a:spcPts val="0"/>
              </a:spcBef>
              <a:spcAft>
                <a:spcPts val="0"/>
              </a:spcAft>
              <a:buSzPts val="1600"/>
              <a:buChar char="○"/>
              <a:defRPr/>
            </a:lvl5pPr>
            <a:lvl6pPr indent="-330200" lvl="5" marL="2743200" rtl="0">
              <a:spcBef>
                <a:spcPts val="0"/>
              </a:spcBef>
              <a:spcAft>
                <a:spcPts val="0"/>
              </a:spcAft>
              <a:buSzPts val="1600"/>
              <a:buChar char="■"/>
              <a:defRPr/>
            </a:lvl6pPr>
            <a:lvl7pPr indent="-330200" lvl="6" marL="3200400" rtl="0">
              <a:spcBef>
                <a:spcPts val="0"/>
              </a:spcBef>
              <a:spcAft>
                <a:spcPts val="0"/>
              </a:spcAft>
              <a:buSzPts val="1600"/>
              <a:buChar char="●"/>
              <a:defRPr/>
            </a:lvl7pPr>
            <a:lvl8pPr indent="-330200" lvl="7" marL="3657600" rtl="0">
              <a:spcBef>
                <a:spcPts val="0"/>
              </a:spcBef>
              <a:spcAft>
                <a:spcPts val="0"/>
              </a:spcAft>
              <a:buSzPts val="1600"/>
              <a:buChar char="○"/>
              <a:defRPr/>
            </a:lvl8pPr>
            <a:lvl9pPr indent="-330200" lvl="8" marL="4114800" rtl="0">
              <a:spcBef>
                <a:spcPts val="0"/>
              </a:spcBef>
              <a:spcAft>
                <a:spcPts val="0"/>
              </a:spcAft>
              <a:buSzPts val="1600"/>
              <a:buChar char="■"/>
              <a:defRPr/>
            </a:lvl9pPr>
          </a:lstStyle>
          <a:p/>
        </p:txBody>
      </p:sp>
      <p:sp>
        <p:nvSpPr>
          <p:cNvPr id="149" name="Google Shape;149;p10"/>
          <p:cNvSpPr txBox="1"/>
          <p:nvPr>
            <p:ph type="title"/>
          </p:nvPr>
        </p:nvSpPr>
        <p:spPr>
          <a:xfrm>
            <a:off x="311700" y="445025"/>
            <a:ext cx="8520600" cy="572700"/>
          </a:xfrm>
          <a:prstGeom prst="rect">
            <a:avLst/>
          </a:prstGeom>
        </p:spPr>
        <p:txBody>
          <a:bodyPr anchorCtr="0" anchor="ctr" bIns="0" lIns="0" spcFirstLastPara="1" rIns="228600" wrap="square" tIns="0">
            <a:noAutofit/>
          </a:bodyPr>
          <a:lstStyle>
            <a:lvl1pPr indent="0" lvl="0" marL="0" marR="0" rtl="0" algn="ctr">
              <a:lnSpc>
                <a:spcPct val="100000"/>
              </a:lnSpc>
              <a:spcBef>
                <a:spcPts val="0"/>
              </a:spcBef>
              <a:spcAft>
                <a:spcPts val="0"/>
              </a:spcAft>
              <a:buNone/>
              <a:defRPr b="0" sz="2800">
                <a:solidFill>
                  <a:srgbClr val="757575"/>
                </a:solidFill>
                <a:latin typeface="Arial"/>
                <a:ea typeface="Arial"/>
                <a:cs typeface="Arial"/>
                <a:sym typeface="Arial"/>
              </a:defRPr>
            </a:lvl1pPr>
            <a:lvl2pPr lvl="1" rtl="0" algn="ctr">
              <a:spcBef>
                <a:spcPts val="0"/>
              </a:spcBef>
              <a:spcAft>
                <a:spcPts val="0"/>
              </a:spcAft>
              <a:buSzPts val="1400"/>
              <a:buNone/>
              <a:defRPr>
                <a:latin typeface="Roboto"/>
                <a:ea typeface="Roboto"/>
                <a:cs typeface="Roboto"/>
                <a:sym typeface="Roboto"/>
              </a:defRPr>
            </a:lvl2pPr>
            <a:lvl3pPr lvl="2" rtl="0" algn="ctr">
              <a:spcBef>
                <a:spcPts val="0"/>
              </a:spcBef>
              <a:spcAft>
                <a:spcPts val="0"/>
              </a:spcAft>
              <a:buSzPts val="1400"/>
              <a:buNone/>
              <a:defRPr>
                <a:latin typeface="Roboto"/>
                <a:ea typeface="Roboto"/>
                <a:cs typeface="Roboto"/>
                <a:sym typeface="Roboto"/>
              </a:defRPr>
            </a:lvl3pPr>
            <a:lvl4pPr lvl="3" rtl="0" algn="ctr">
              <a:spcBef>
                <a:spcPts val="0"/>
              </a:spcBef>
              <a:spcAft>
                <a:spcPts val="0"/>
              </a:spcAft>
              <a:buSzPts val="1400"/>
              <a:buNone/>
              <a:defRPr>
                <a:latin typeface="Roboto"/>
                <a:ea typeface="Roboto"/>
                <a:cs typeface="Roboto"/>
                <a:sym typeface="Roboto"/>
              </a:defRPr>
            </a:lvl4pPr>
            <a:lvl5pPr lvl="4" rtl="0" algn="ctr">
              <a:spcBef>
                <a:spcPts val="0"/>
              </a:spcBef>
              <a:spcAft>
                <a:spcPts val="0"/>
              </a:spcAft>
              <a:buSzPts val="1400"/>
              <a:buNone/>
              <a:defRPr>
                <a:latin typeface="Roboto"/>
                <a:ea typeface="Roboto"/>
                <a:cs typeface="Roboto"/>
                <a:sym typeface="Roboto"/>
              </a:defRPr>
            </a:lvl5pPr>
            <a:lvl6pPr lvl="5" rtl="0" algn="ctr">
              <a:spcBef>
                <a:spcPts val="0"/>
              </a:spcBef>
              <a:spcAft>
                <a:spcPts val="0"/>
              </a:spcAft>
              <a:buSzPts val="1400"/>
              <a:buNone/>
              <a:defRPr>
                <a:latin typeface="Roboto"/>
                <a:ea typeface="Roboto"/>
                <a:cs typeface="Roboto"/>
                <a:sym typeface="Roboto"/>
              </a:defRPr>
            </a:lvl6pPr>
            <a:lvl7pPr lvl="6" rtl="0" algn="ctr">
              <a:spcBef>
                <a:spcPts val="0"/>
              </a:spcBef>
              <a:spcAft>
                <a:spcPts val="0"/>
              </a:spcAft>
              <a:buSzPts val="1400"/>
              <a:buNone/>
              <a:defRPr>
                <a:latin typeface="Roboto"/>
                <a:ea typeface="Roboto"/>
                <a:cs typeface="Roboto"/>
                <a:sym typeface="Roboto"/>
              </a:defRPr>
            </a:lvl7pPr>
            <a:lvl8pPr lvl="7" rtl="0" algn="ctr">
              <a:spcBef>
                <a:spcPts val="0"/>
              </a:spcBef>
              <a:spcAft>
                <a:spcPts val="0"/>
              </a:spcAft>
              <a:buSzPts val="1400"/>
              <a:buNone/>
              <a:defRPr>
                <a:latin typeface="Roboto"/>
                <a:ea typeface="Roboto"/>
                <a:cs typeface="Roboto"/>
                <a:sym typeface="Roboto"/>
              </a:defRPr>
            </a:lvl8pPr>
            <a:lvl9pPr lvl="8" rtl="0" algn="ctr">
              <a:spcBef>
                <a:spcPts val="0"/>
              </a:spcBef>
              <a:spcAft>
                <a:spcPts val="0"/>
              </a:spcAft>
              <a:buSzPts val="1400"/>
              <a:buNone/>
              <a:defRPr>
                <a:latin typeface="Roboto"/>
                <a:ea typeface="Roboto"/>
                <a:cs typeface="Roboto"/>
                <a:sym typeface="Roboto"/>
              </a:defRPr>
            </a:lvl9pPr>
          </a:lstStyle>
          <a:p/>
        </p:txBody>
      </p:sp>
      <p:sp>
        <p:nvSpPr>
          <p:cNvPr id="150" name="Google Shape;150;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61950" y="457175"/>
            <a:ext cx="5080200" cy="352200"/>
          </a:xfrm>
          <a:prstGeom prst="rect">
            <a:avLst/>
          </a:prstGeom>
          <a:noFill/>
          <a:ln>
            <a:noFill/>
          </a:ln>
        </p:spPr>
        <p:txBody>
          <a:bodyPr anchorCtr="0" anchor="t" bIns="0" lIns="0" spcFirstLastPara="1" rIns="228600" wrap="square" tIns="0">
            <a:noAutofit/>
          </a:bodyPr>
          <a:lstStyle>
            <a:lvl1pPr lvl="0" rtl="0">
              <a:spcBef>
                <a:spcPts val="0"/>
              </a:spcBef>
              <a:spcAft>
                <a:spcPts val="0"/>
              </a:spcAft>
              <a:buNone/>
              <a:defRPr b="1" sz="2400">
                <a:solidFill>
                  <a:schemeClr val="dk1"/>
                </a:solidFill>
                <a:latin typeface="Google Sans"/>
                <a:ea typeface="Google Sans"/>
                <a:cs typeface="Google Sans"/>
                <a:sym typeface="Google Sans"/>
              </a:defRPr>
            </a:lvl1pPr>
            <a:lvl2pPr lvl="1" rtl="0">
              <a:spcBef>
                <a:spcPts val="0"/>
              </a:spcBef>
              <a:spcAft>
                <a:spcPts val="0"/>
              </a:spcAft>
              <a:buNone/>
              <a:defRPr b="1" sz="2400">
                <a:solidFill>
                  <a:schemeClr val="dk1"/>
                </a:solidFill>
                <a:latin typeface="Google Sans"/>
                <a:ea typeface="Google Sans"/>
                <a:cs typeface="Google Sans"/>
                <a:sym typeface="Google Sans"/>
              </a:defRPr>
            </a:lvl2pPr>
            <a:lvl3pPr lvl="2" rtl="0">
              <a:spcBef>
                <a:spcPts val="0"/>
              </a:spcBef>
              <a:spcAft>
                <a:spcPts val="0"/>
              </a:spcAft>
              <a:buNone/>
              <a:defRPr b="1" sz="2400">
                <a:solidFill>
                  <a:schemeClr val="dk1"/>
                </a:solidFill>
                <a:latin typeface="Google Sans"/>
                <a:ea typeface="Google Sans"/>
                <a:cs typeface="Google Sans"/>
                <a:sym typeface="Google Sans"/>
              </a:defRPr>
            </a:lvl3pPr>
            <a:lvl4pPr lvl="3" rtl="0">
              <a:spcBef>
                <a:spcPts val="0"/>
              </a:spcBef>
              <a:spcAft>
                <a:spcPts val="0"/>
              </a:spcAft>
              <a:buNone/>
              <a:defRPr b="1" sz="2400">
                <a:solidFill>
                  <a:schemeClr val="dk1"/>
                </a:solidFill>
                <a:latin typeface="Google Sans"/>
                <a:ea typeface="Google Sans"/>
                <a:cs typeface="Google Sans"/>
                <a:sym typeface="Google Sans"/>
              </a:defRPr>
            </a:lvl4pPr>
            <a:lvl5pPr lvl="4" rtl="0">
              <a:spcBef>
                <a:spcPts val="0"/>
              </a:spcBef>
              <a:spcAft>
                <a:spcPts val="0"/>
              </a:spcAft>
              <a:buNone/>
              <a:defRPr b="1" sz="2400">
                <a:solidFill>
                  <a:schemeClr val="dk1"/>
                </a:solidFill>
                <a:latin typeface="Google Sans"/>
                <a:ea typeface="Google Sans"/>
                <a:cs typeface="Google Sans"/>
                <a:sym typeface="Google Sans"/>
              </a:defRPr>
            </a:lvl5pPr>
            <a:lvl6pPr lvl="5" rtl="0">
              <a:spcBef>
                <a:spcPts val="0"/>
              </a:spcBef>
              <a:spcAft>
                <a:spcPts val="0"/>
              </a:spcAft>
              <a:buNone/>
              <a:defRPr b="1" sz="2400">
                <a:solidFill>
                  <a:schemeClr val="dk1"/>
                </a:solidFill>
                <a:latin typeface="Google Sans"/>
                <a:ea typeface="Google Sans"/>
                <a:cs typeface="Google Sans"/>
                <a:sym typeface="Google Sans"/>
              </a:defRPr>
            </a:lvl6pPr>
            <a:lvl7pPr lvl="6" rtl="0">
              <a:spcBef>
                <a:spcPts val="0"/>
              </a:spcBef>
              <a:spcAft>
                <a:spcPts val="0"/>
              </a:spcAft>
              <a:buNone/>
              <a:defRPr b="1" sz="2400">
                <a:solidFill>
                  <a:schemeClr val="dk1"/>
                </a:solidFill>
                <a:latin typeface="Google Sans"/>
                <a:ea typeface="Google Sans"/>
                <a:cs typeface="Google Sans"/>
                <a:sym typeface="Google Sans"/>
              </a:defRPr>
            </a:lvl7pPr>
            <a:lvl8pPr lvl="7" rtl="0">
              <a:spcBef>
                <a:spcPts val="0"/>
              </a:spcBef>
              <a:spcAft>
                <a:spcPts val="0"/>
              </a:spcAft>
              <a:buNone/>
              <a:defRPr b="1" sz="2400">
                <a:solidFill>
                  <a:schemeClr val="dk1"/>
                </a:solidFill>
                <a:latin typeface="Google Sans"/>
                <a:ea typeface="Google Sans"/>
                <a:cs typeface="Google Sans"/>
                <a:sym typeface="Google Sans"/>
              </a:defRPr>
            </a:lvl8pPr>
            <a:lvl9pPr lvl="8" rtl="0">
              <a:spcBef>
                <a:spcPts val="0"/>
              </a:spcBef>
              <a:spcAft>
                <a:spcPts val="0"/>
              </a:spcAft>
              <a:buNone/>
              <a:defRPr b="1" sz="2400">
                <a:solidFill>
                  <a:schemeClr val="dk1"/>
                </a:solidFill>
                <a:latin typeface="Google Sans"/>
                <a:ea typeface="Google Sans"/>
                <a:cs typeface="Google Sans"/>
                <a:sym typeface="Google Sans"/>
              </a:defRPr>
            </a:lvl9pPr>
          </a:lstStyle>
          <a:p/>
        </p:txBody>
      </p:sp>
      <p:sp>
        <p:nvSpPr>
          <p:cNvPr id="7" name="Google Shape;7;p1"/>
          <p:cNvSpPr txBox="1"/>
          <p:nvPr>
            <p:ph idx="1" type="body"/>
          </p:nvPr>
        </p:nvSpPr>
        <p:spPr>
          <a:xfrm>
            <a:off x="761825" y="1161825"/>
            <a:ext cx="5080200" cy="3171900"/>
          </a:xfrm>
          <a:prstGeom prst="rect">
            <a:avLst/>
          </a:prstGeom>
          <a:noFill/>
          <a:ln>
            <a:noFill/>
          </a:ln>
        </p:spPr>
        <p:txBody>
          <a:bodyPr anchorCtr="0" anchor="t" bIns="0" lIns="0" spcFirstLastPara="1" rIns="228600" wrap="square" tIns="0">
            <a:noAutofit/>
          </a:bodyPr>
          <a:lstStyle>
            <a:lvl1pPr indent="-330200" lvl="0" marL="4572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1pPr>
            <a:lvl2pPr indent="-330200" lvl="1" marL="9144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2pPr>
            <a:lvl3pPr indent="-330200" lvl="2" marL="13716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3pPr>
            <a:lvl4pPr indent="-330200" lvl="3" marL="18288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4pPr>
            <a:lvl5pPr indent="-330200" lvl="4" marL="22860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5pPr>
            <a:lvl6pPr indent="-330200" lvl="5" marL="27432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6pPr>
            <a:lvl7pPr indent="-330200" lvl="6" marL="32004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7pPr>
            <a:lvl8pPr indent="-330200" lvl="7" marL="36576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8pPr>
            <a:lvl9pPr indent="-330200" lvl="8" marL="4114800" rtl="0">
              <a:lnSpc>
                <a:spcPct val="115000"/>
              </a:lnSpc>
              <a:spcBef>
                <a:spcPts val="0"/>
              </a:spcBef>
              <a:spcAft>
                <a:spcPts val="0"/>
              </a:spcAft>
              <a:buClr>
                <a:schemeClr val="dk1"/>
              </a:buClr>
              <a:buSzPts val="1600"/>
              <a:buFont typeface="Google Sans"/>
              <a:buChar char="■"/>
              <a:defRPr sz="1600">
                <a:solidFill>
                  <a:schemeClr val="dk1"/>
                </a:solidFill>
                <a:latin typeface="Google Sans"/>
                <a:ea typeface="Google Sans"/>
                <a:cs typeface="Google Sans"/>
                <a:sym typeface="Google Sans"/>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Google Sans"/>
                <a:ea typeface="Google Sans"/>
                <a:cs typeface="Google Sans"/>
                <a:sym typeface="Google Sans"/>
              </a:defRPr>
            </a:lvl1pPr>
            <a:lvl2pPr lvl="1" algn="r">
              <a:buNone/>
              <a:defRPr sz="1300">
                <a:solidFill>
                  <a:schemeClr val="dk1"/>
                </a:solidFill>
                <a:latin typeface="Google Sans"/>
                <a:ea typeface="Google Sans"/>
                <a:cs typeface="Google Sans"/>
                <a:sym typeface="Google Sans"/>
              </a:defRPr>
            </a:lvl2pPr>
            <a:lvl3pPr lvl="2" algn="r">
              <a:buNone/>
              <a:defRPr sz="1300">
                <a:solidFill>
                  <a:schemeClr val="dk1"/>
                </a:solidFill>
                <a:latin typeface="Google Sans"/>
                <a:ea typeface="Google Sans"/>
                <a:cs typeface="Google Sans"/>
                <a:sym typeface="Google Sans"/>
              </a:defRPr>
            </a:lvl3pPr>
            <a:lvl4pPr lvl="3" algn="r">
              <a:buNone/>
              <a:defRPr sz="1300">
                <a:solidFill>
                  <a:schemeClr val="dk1"/>
                </a:solidFill>
                <a:latin typeface="Google Sans"/>
                <a:ea typeface="Google Sans"/>
                <a:cs typeface="Google Sans"/>
                <a:sym typeface="Google Sans"/>
              </a:defRPr>
            </a:lvl4pPr>
            <a:lvl5pPr lvl="4" algn="r">
              <a:buNone/>
              <a:defRPr sz="1300">
                <a:solidFill>
                  <a:schemeClr val="dk1"/>
                </a:solidFill>
                <a:latin typeface="Google Sans"/>
                <a:ea typeface="Google Sans"/>
                <a:cs typeface="Google Sans"/>
                <a:sym typeface="Google Sans"/>
              </a:defRPr>
            </a:lvl5pPr>
            <a:lvl6pPr lvl="5" algn="r">
              <a:buNone/>
              <a:defRPr sz="1300">
                <a:solidFill>
                  <a:schemeClr val="dk1"/>
                </a:solidFill>
                <a:latin typeface="Google Sans"/>
                <a:ea typeface="Google Sans"/>
                <a:cs typeface="Google Sans"/>
                <a:sym typeface="Google Sans"/>
              </a:defRPr>
            </a:lvl6pPr>
            <a:lvl7pPr lvl="6" algn="r">
              <a:buNone/>
              <a:defRPr sz="1300">
                <a:solidFill>
                  <a:schemeClr val="dk1"/>
                </a:solidFill>
                <a:latin typeface="Google Sans"/>
                <a:ea typeface="Google Sans"/>
                <a:cs typeface="Google Sans"/>
                <a:sym typeface="Google Sans"/>
              </a:defRPr>
            </a:lvl7pPr>
            <a:lvl8pPr lvl="7" algn="r">
              <a:buNone/>
              <a:defRPr sz="1300">
                <a:solidFill>
                  <a:schemeClr val="dk1"/>
                </a:solidFill>
                <a:latin typeface="Google Sans"/>
                <a:ea typeface="Google Sans"/>
                <a:cs typeface="Google Sans"/>
                <a:sym typeface="Google Sans"/>
              </a:defRPr>
            </a:lvl8pPr>
            <a:lvl9pPr lvl="8" algn="r">
              <a:buNone/>
              <a:defRPr sz="1300">
                <a:solidFill>
                  <a:schemeClr val="dk1"/>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8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7.png"/><Relationship Id="rId5"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hyperlink" Target="https://partnerdash.google.com/apps/simulator/chromebook#top-keyboard-shortcuts?l=en" TargetMode="External"/><Relationship Id="rId4" Type="http://schemas.openxmlformats.org/officeDocument/2006/relationships/hyperlink" Target="https://partnerdash.google.com/apps/simulator/chromebook#top-keyboard-shortcuts?l=en" TargetMode="External"/><Relationship Id="rId5"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70.png"/><Relationship Id="rId4" Type="http://schemas.openxmlformats.org/officeDocument/2006/relationships/image" Target="../media/image45.png"/><Relationship Id="rId5" Type="http://schemas.openxmlformats.org/officeDocument/2006/relationships/image" Target="../media/image43.png"/><Relationship Id="rId6" Type="http://schemas.openxmlformats.org/officeDocument/2006/relationships/image" Target="../media/image62.png"/><Relationship Id="rId7"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54.png"/><Relationship Id="rId9" Type="http://schemas.openxmlformats.org/officeDocument/2006/relationships/image" Target="../media/image43.png"/><Relationship Id="rId5" Type="http://schemas.openxmlformats.org/officeDocument/2006/relationships/image" Target="../media/image57.png"/><Relationship Id="rId6" Type="http://schemas.openxmlformats.org/officeDocument/2006/relationships/image" Target="../media/image73.png"/><Relationship Id="rId7" Type="http://schemas.openxmlformats.org/officeDocument/2006/relationships/image" Target="../media/image55.png"/><Relationship Id="rId8" Type="http://schemas.openxmlformats.org/officeDocument/2006/relationships/image" Target="../media/image56.png"/><Relationship Id="rId10"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7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hyperlink" Target="https://cursive.apps.chrome/" TargetMode="External"/><Relationship Id="rId4" Type="http://schemas.openxmlformats.org/officeDocument/2006/relationships/image" Target="../media/image66.png"/><Relationship Id="rId5" Type="http://schemas.openxmlformats.org/officeDocument/2006/relationships/image" Target="../media/image71.gif"/><Relationship Id="rId6" Type="http://schemas.openxmlformats.org/officeDocument/2006/relationships/image" Target="../media/image112.gif"/><Relationship Id="rId7" Type="http://schemas.openxmlformats.org/officeDocument/2006/relationships/image" Target="../media/image69.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hyperlink" Target="http://www.youtube.com/watch?v=Ft5YJynyt_0" TargetMode="External"/><Relationship Id="rId4" Type="http://schemas.openxmlformats.org/officeDocument/2006/relationships/image" Target="../media/image77.jpg"/><Relationship Id="rId5" Type="http://schemas.openxmlformats.org/officeDocument/2006/relationships/hyperlink" Target="https://chrome.google.com/webstore/detail/jscin-javascript-based-ch/cdkhibgadomdghgnknpmgegpjjmfecfk?hl=zh-T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chrome.google.com/webstore/detail/jscin-javascript-based-ch/cdkhibgadomdghgnknpmgegpjjmfecfk?hl=zh-TW" TargetMode="Externa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rive.google.com/open?id=1B8GZWdYaKGplyIppBs0CKiH8p6Ywvds_" TargetMode="Externa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01.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8.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hyperlink" Target="https://chrome.google.com/webstor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 Id="rId3" Type="http://schemas.openxmlformats.org/officeDocument/2006/relationships/hyperlink" Target="https://play.google.com/store/apps" TargetMode="External"/><Relationship Id="rId4" Type="http://schemas.openxmlformats.org/officeDocument/2006/relationships/hyperlink" Target="https://play.google.com/work?hl=zh_tw" TargetMode="External"/><Relationship Id="rId5" Type="http://schemas.openxmlformats.org/officeDocument/2006/relationships/image" Target="../media/image9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4.xml"/><Relationship Id="rId3" Type="http://schemas.openxmlformats.org/officeDocument/2006/relationships/image" Target="../media/image8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13.png"/><Relationship Id="rId4" Type="http://schemas.openxmlformats.org/officeDocument/2006/relationships/hyperlink" Target="https://www.google.com/intl/en/drive/download/" TargetMode="External"/><Relationship Id="rId5"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6.xml"/><Relationship Id="rId3"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7.xml"/><Relationship Id="rId3"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8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9.xml"/><Relationship Id="rId3" Type="http://schemas.openxmlformats.org/officeDocument/2006/relationships/hyperlink" Target="https://support.google.com/websearch/answer/2466433?hl=zh-Hant&amp;ref_topic=3081620" TargetMode="Externa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hyperlink" Target="https://www.google.com/advanced_search?hl=zh-TW&amp;fg=1" TargetMode="External"/><Relationship Id="rId4" Type="http://schemas.openxmlformats.org/officeDocument/2006/relationships/hyperlink" Target="https://www.google.com/advanced_search?hl=zh-TW&amp;fg=1" TargetMode="External"/><Relationship Id="rId5" Type="http://schemas.openxmlformats.org/officeDocument/2006/relationships/image" Target="../media/image9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1.xml"/><Relationship Id="rId3" Type="http://schemas.openxmlformats.org/officeDocument/2006/relationships/hyperlink" Target="https://support.google.com/websearch/answer/3284611?p=ws_geometry&amp;visit_id=637891639809070069-3782964212&amp;rd=1#geometry&amp;zippy=%2C%E8%A8%88%E7%AE%97%E6%A9%9F%E6%9C%AA%E9%A1%AF%E7%A4%BA%2C%E7%B3%BB%E7%B5%B1%E6%94%AF%E6%8F%B4%E7%9A%84%E9%A1%8F%E8%89%B2%E4%BB%A3%E7%A2%BC%E6%90%9C%E5%B0%8B%E6%A0%BC%E5%BC%8F%2C%E9%A1%8F%E8%89%B2%E6%8C%91%E9%81%B8%E5%99%A8%E6%9C%AA%E9%A1%AF%E7%A4%BA" TargetMode="External"/><Relationship Id="rId4" Type="http://schemas.openxmlformats.org/officeDocument/2006/relationships/hyperlink" Target="https://www.google.com/search?q=calculator&amp;ei=xXKPYu3sIceD1e8P-bqy6AQ&amp;ved=0ahUKEwit45vIlf33AhXHQfUHHXmdDE0Q4dUDCA4&amp;uact=5&amp;oq=calculator&amp;gs_lcp=Cgdnd3Mtd2l6EAMyBAgAEEMyBQgAEIAEMgQIABBDMgQIABBDMgQIABBDMgUIABCABDIFCAAQgAQyBQgAEIAEMgUIABCABDIFCAAQgAQ6BwgAEEcQsANKBAhBGABKBAhGGABQ8QRY8QRg0QloA3ABeACAAakBiAGpAZIBAzAuMZgBAKABAqABAcgBCsABAQ&amp;sclient=gws-wiz&amp;safe=active&amp;ssui=on" TargetMode="External"/><Relationship Id="rId9" Type="http://schemas.openxmlformats.org/officeDocument/2006/relationships/image" Target="../media/image93.png"/><Relationship Id="rId5" Type="http://schemas.openxmlformats.org/officeDocument/2006/relationships/image" Target="../media/image88.png"/><Relationship Id="rId6" Type="http://schemas.openxmlformats.org/officeDocument/2006/relationships/hyperlink" Target="https://www.google.com/search?q=4in+to+cm&amp;ei=LXOPYoL0A4WA-AbOqIqIAw&amp;ved=0ahUKEwjCvsn5lf33AhUFAN4KHU6UAjEQ4dUDCA4&amp;uact=5&amp;oq=4in+to+cm&amp;gs_lcp=Cgdnd3Mtd2l6EAMyBQgAEIAEMgYIABAeEAUyBggAEB4QBTIGCAAQHhAFMgYIABAeEAUyBggAEB4QBTIICAAQHhAPEAUyBggAEB4QBTIGCAAQHhAFMgYIABAeEAU6BwgAEEcQsAM6CwgAEIAEELEDEIMBOhEILhCABBCxAxCDARDHARDRAzoFCC4QgAQ6CgguEMcBENEDEEM6BwgAEIAEEAo6BwguEIAEEAo6BAgAEB46BggAEB4QCkoECEEYAEoECEYYAFChFFj4SmD1TWgEcAF4AIAB7AGIAZgMkgEFMC44LjKYAQCgAQHIAQrAAQE&amp;sclient=gws-wiz&amp;safe=active&amp;ssui=on" TargetMode="External"/><Relationship Id="rId7" Type="http://schemas.openxmlformats.org/officeDocument/2006/relationships/image" Target="../media/image90.png"/><Relationship Id="rId8" Type="http://schemas.openxmlformats.org/officeDocument/2006/relationships/hyperlink" Target="https://www.google.com/search?q=Color+Picker&amp;source=hp&amp;ei=wXKPYrybAcTf-Qaj96jwDw&amp;iflsig=AJiK0e8AAAAAYo-A0WIwii1rVmtKYC-mVDNF7mzulfCw&amp;ved=0ahUKEwj8_4bGlf33AhXEb94KHaM7Cv4Q4dUDCAk&amp;uact=5&amp;oq=Color+Picker&amp;gs_lcp=Cgdnd3Mtd2l6EAMyCwgAEIAEELEDEIMBMgUIABCABDIFCAAQgAQyBQgAEIAEMgUIABCABDIFCAAQgAQyBQgAEIAEMgUIABCABDIFCAAQgAQyBQgAEIAEULUFWLUFYOMIaAFwAHgAgAFsiAFskgEDMC4xmAEAoAECoAEBsAEA&amp;sclient=gws-wiz&amp;safe=active&amp;ssui=on"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hyperlink" Target="https://www.google.com/advanced_image_search" TargetMode="External"/><Relationship Id="rId4" Type="http://schemas.openxmlformats.org/officeDocument/2006/relationships/hyperlink" Target="https://www.google.com/search?q=google+workspace+for+education+logo&amp;tbm=isch&amp;ved=2ahUKEwj8zPDnz5b4AhWOUfUHHVN9CisQ2-cCegQIABAA&amp;oq=google+for+education+logo&amp;gs_lcp=CgNpbWcQARgCMgQIABATMgQIABATMggIABAeEAgQEzIICAAQHhAIEBMyCAgAEB4QCBATMggIABAeEAgQEzIICAAQHhAIEBMyBggAEB4QEzIGCAAQHhATMggIABAeEAcQE1AAWABgxZYBaABwAHgAgAFjiAFjkgEBMZgBAKoBC2d3cy13aXotaW1nwAEB&amp;sclient=img&amp;ei=SsucYvz_KI6j1e8P0_qp2AI&amp;bih=781&amp;biw=1332&amp;hl=zh-TW&amp;safe=active&amp;ssui=on" TargetMode="External"/><Relationship Id="rId5"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hyperlink" Target="https://scholar.google.com/scholar?hl=zh-TW&amp;as_sdt=0%2C5&amp;q=%E7%89%B9%E6%AE%8A%E6%95%99%E8%82%B2&amp;btnG=" TargetMode="External"/><Relationship Id="rId4" Type="http://schemas.openxmlformats.org/officeDocument/2006/relationships/image" Target="../media/image94.png"/><Relationship Id="rId5" Type="http://schemas.openxmlformats.org/officeDocument/2006/relationships/hyperlink" Target="https://scholar.google.com/scholar?hl=zh-TW&amp;as_sdt=0%2C5&amp;q=%E7%89%B9%E6%AE%8A%E6%95%99%E8%82%B2&amp;btn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4.xml"/><Relationship Id="rId3" Type="http://schemas.openxmlformats.org/officeDocument/2006/relationships/hyperlink" Target="https://keep.google.com/u/3/#home" TargetMode="Externa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6.xml"/><Relationship Id="rId3" Type="http://schemas.openxmlformats.org/officeDocument/2006/relationships/hyperlink" Target="https://dforlearning.com/jamboard-templates/" TargetMode="External"/><Relationship Id="rId4" Type="http://schemas.openxmlformats.org/officeDocument/2006/relationships/hyperlink" Target="https://jamboard.google.com/d/1DlIbG2a9mcvnobYkNW4xA9yduc2ylbWbmwo_bZXKTUY/viewer" TargetMode="External"/><Relationship Id="rId5" Type="http://schemas.openxmlformats.org/officeDocument/2006/relationships/image" Target="../media/image11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7.xml"/><Relationship Id="rId3" Type="http://schemas.openxmlformats.org/officeDocument/2006/relationships/hyperlink" Target="https://workspace.google.com/u/4/marketplace" TargetMode="External"/><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hyperlink" Target="https://workspace.google.com/u/0/marketplace/myapps" TargetMode="External"/><Relationship Id="rId4" Type="http://schemas.openxmlformats.org/officeDocument/2006/relationships/image" Target="../media/image104.png"/><Relationship Id="rId5" Type="http://schemas.openxmlformats.org/officeDocument/2006/relationships/hyperlink" Target="https://workspace.google.com/u/0/marketplace/app/formlimiter/538161738778?hl=zh&amp;pann=forms_addon_widget" TargetMode="External"/><Relationship Id="rId6" Type="http://schemas.openxmlformats.org/officeDocument/2006/relationships/hyperlink" Target="https://workspace.google.com/marketplace/app/slido_for_google_slides/240609050747" TargetMode="External"/><Relationship Id="rId7" Type="http://schemas.openxmlformats.org/officeDocument/2006/relationships/hyperlink" Target="https://workspace.google.com/marketplace/app/coggle/884143833690" TargetMode="External"/><Relationship Id="rId8" Type="http://schemas.openxmlformats.org/officeDocument/2006/relationships/hyperlink" Target="https://workspace.google.com/marketplace/app/photopea/463342976776"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9.xml"/><Relationship Id="rId3" Type="http://schemas.openxmlformats.org/officeDocument/2006/relationships/hyperlink" Target="https://chrome.google.com/webstore/category/extensions?hl=zh-TW&amp;authuser=4" TargetMode="Externa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99.png"/><Relationship Id="rId4" Type="http://schemas.openxmlformats.org/officeDocument/2006/relationships/hyperlink" Target="https://chrome.google.com/webstore/detail/g-app-launcher-customizer/ponjkmladgjfjgllmhnkhgbgocdigcjm" TargetMode="External"/><Relationship Id="rId9" Type="http://schemas.openxmlformats.org/officeDocument/2006/relationships/hyperlink" Target="https://chrome.google.com/webstore/detail/screencastify-screen-vide/mmeijimgabbpbgpdklnllpncmdofkcpn" TargetMode="External"/><Relationship Id="rId5" Type="http://schemas.openxmlformats.org/officeDocument/2006/relationships/hyperlink" Target="https://chrome.google.com/webstore/detail/nimbus-screenshot-screen/bpconcjcammlapcogcnnelfmaeghhagj" TargetMode="External"/><Relationship Id="rId6" Type="http://schemas.openxmlformats.org/officeDocument/2006/relationships/hyperlink" Target="https://chrome.google.com/webstore/detail/google-keep-chrome-extens/lpcaedmchfhocbbapmcbpinfpgnhiddi" TargetMode="External"/><Relationship Id="rId7" Type="http://schemas.openxmlformats.org/officeDocument/2006/relationships/hyperlink" Target="https://chrome.google.com/webstore/detail/mote-voice-notes-feedback/ajphlblkfpppdpkgokiejbjfohfohhmk" TargetMode="External"/><Relationship Id="rId8" Type="http://schemas.openxmlformats.org/officeDocument/2006/relationships/hyperlink" Target="https://chrome.google.com/webstore/detail/loom-%E2%80%93-free-screen-record/liecbddmkiiihnedobmlmillhodjkdmb" TargetMode="External"/><Relationship Id="rId11" Type="http://schemas.openxmlformats.org/officeDocument/2006/relationships/hyperlink" Target="https://chrome.google.com/webstore/detail/clipchamp-video-editor/delkpojpfkkfgmknffmblbhmlamkjioi?hl=zh-TW" TargetMode="External"/><Relationship Id="rId10" Type="http://schemas.openxmlformats.org/officeDocument/2006/relationships/hyperlink" Target="https://chrome.google.com/webstore/detail/video-editor-for-chromebo/okgjbfikepgflmlelgfgecmgjnmnmnnb?hl=zh-TW"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hyperlink" Target="https://chrome.google.com/webstore/search/ClassroomGo" TargetMode="External"/><Relationship Id="rId4" Type="http://schemas.openxmlformats.org/officeDocument/2006/relationships/hyperlink" Target="https://chrome.google.com/webstore/detail/page-marker-draw-on-web/jfiihjeimjpkpoaekpdpllpaeichkiod" TargetMode="External"/><Relationship Id="rId9" Type="http://schemas.openxmlformats.org/officeDocument/2006/relationships/image" Target="../media/image103.png"/><Relationship Id="rId5" Type="http://schemas.openxmlformats.org/officeDocument/2006/relationships/hyperlink" Target="https://chrome.google.com/webstore/detail/paint-tool-marker-for-chr/nadohmjilefnhjobhhlnnddplaklmnnp" TargetMode="External"/><Relationship Id="rId6" Type="http://schemas.openxmlformats.org/officeDocument/2006/relationships/hyperlink" Target="https://chrome.google.com/webstore/detail/craftyzoom/ibhegccigccbgpjjmkofhobdnhpinacb" TargetMode="External"/><Relationship Id="rId7" Type="http://schemas.openxmlformats.org/officeDocument/2006/relationships/hyperlink" Target="https://chrome.google.com/webstore/detail/mote-voice-notes-feedback/ajphlblkfpppdpkgokiejbjfohfohhmk" TargetMode="External"/><Relationship Id="rId8" Type="http://schemas.openxmlformats.org/officeDocument/2006/relationships/hyperlink" Target="https://chrome.google.com/webstore/detail/chrome-remote-desktop/inomeogfingihgjfjlpeplalcfajhgai"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s://classroom.google.com/" TargetMode="External"/><Relationship Id="rId4" Type="http://schemas.openxmlformats.org/officeDocument/2006/relationships/hyperlink" Target="https://classroom.google.com/" TargetMode="External"/><Relationship Id="rId5" Type="http://schemas.openxmlformats.org/officeDocument/2006/relationships/image" Target="../media/image10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image" Target="../media/image10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www.youtube.com/watch?v=Inrpzf9mPKE" TargetMode="External"/><Relationship Id="rId4" Type="http://schemas.openxmlformats.org/officeDocument/2006/relationships/image" Target="../media/image10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5.xml"/><Relationship Id="rId3" Type="http://schemas.openxmlformats.org/officeDocument/2006/relationships/image" Target="../media/image115.png"/><Relationship Id="rId4" Type="http://schemas.openxmlformats.org/officeDocument/2006/relationships/hyperlink" Target="https://forms.gle/6ZpYUtPjcLcBdAWVA"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hyperlink" Target="https://services.google.com/fh/files/misc/chrome_education_upgrade_one_pager_q420.pdf" TargetMode="Externa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5"/>
          <p:cNvSpPr txBox="1"/>
          <p:nvPr>
            <p:ph type="title"/>
          </p:nvPr>
        </p:nvSpPr>
        <p:spPr>
          <a:xfrm>
            <a:off x="761950" y="2248025"/>
            <a:ext cx="6567300" cy="2069400"/>
          </a:xfrm>
          <a:prstGeom prst="rect">
            <a:avLst/>
          </a:prstGeom>
        </p:spPr>
        <p:txBody>
          <a:bodyPr anchorCtr="0" anchor="t" bIns="91425" lIns="91425" spcFirstLastPara="1" rIns="3623550" wrap="square" tIns="91425">
            <a:noAutofit/>
          </a:bodyPr>
          <a:lstStyle/>
          <a:p>
            <a:pPr indent="0" lvl="0" marL="0" rtl="0" algn="l">
              <a:spcBef>
                <a:spcPts val="0"/>
              </a:spcBef>
              <a:spcAft>
                <a:spcPts val="2500"/>
              </a:spcAft>
              <a:buNone/>
            </a:pPr>
            <a:r>
              <a:rPr lang="zh-TW"/>
              <a:t>Chromebook-</a:t>
            </a:r>
            <a:br>
              <a:rPr lang="zh-TW"/>
            </a:br>
            <a:r>
              <a:rPr lang="zh-TW"/>
              <a:t>快速上手</a:t>
            </a:r>
            <a:endParaRPr/>
          </a:p>
        </p:txBody>
      </p:sp>
      <p:sp>
        <p:nvSpPr>
          <p:cNvPr id="739" name="Google Shape;739;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740" name="Google Shape;740;p45"/>
          <p:cNvSpPr txBox="1"/>
          <p:nvPr/>
        </p:nvSpPr>
        <p:spPr>
          <a:xfrm>
            <a:off x="2808475" y="4411800"/>
            <a:ext cx="280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latin typeface="Google Sans"/>
                <a:ea typeface="Google Sans"/>
                <a:cs typeface="Google Sans"/>
                <a:sym typeface="Google Sans"/>
              </a:rPr>
              <a:t>jordan@s.gtrainers.org</a:t>
            </a:r>
            <a:endParaRPr>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5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軍規 (MIL-STD 810H1) 測試</a:t>
            </a:r>
            <a:endParaRPr/>
          </a:p>
        </p:txBody>
      </p:sp>
      <p:pic>
        <p:nvPicPr>
          <p:cNvPr id="831" name="Google Shape;831;p54"/>
          <p:cNvPicPr preferRelativeResize="0"/>
          <p:nvPr/>
        </p:nvPicPr>
        <p:blipFill>
          <a:blip r:embed="rId3">
            <a:alphaModFix/>
          </a:blip>
          <a:stretch>
            <a:fillRect/>
          </a:stretch>
        </p:blipFill>
        <p:spPr>
          <a:xfrm>
            <a:off x="4572000" y="1451797"/>
            <a:ext cx="4343699" cy="2413156"/>
          </a:xfrm>
          <a:prstGeom prst="rect">
            <a:avLst/>
          </a:prstGeom>
          <a:noFill/>
          <a:ln>
            <a:noFill/>
          </a:ln>
        </p:spPr>
      </p:pic>
      <p:pic>
        <p:nvPicPr>
          <p:cNvPr id="832" name="Google Shape;832;p54"/>
          <p:cNvPicPr preferRelativeResize="0"/>
          <p:nvPr/>
        </p:nvPicPr>
        <p:blipFill>
          <a:blip r:embed="rId4">
            <a:alphaModFix/>
          </a:blip>
          <a:stretch>
            <a:fillRect/>
          </a:stretch>
        </p:blipFill>
        <p:spPr>
          <a:xfrm>
            <a:off x="2754876" y="2032924"/>
            <a:ext cx="1388650" cy="1393049"/>
          </a:xfrm>
          <a:prstGeom prst="rect">
            <a:avLst/>
          </a:prstGeom>
          <a:noFill/>
          <a:ln>
            <a:noFill/>
          </a:ln>
        </p:spPr>
      </p:pic>
      <p:sp>
        <p:nvSpPr>
          <p:cNvPr id="833" name="Google Shape;833;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55"/>
          <p:cNvSpPr/>
          <p:nvPr>
            <p:ph idx="2" type="pic"/>
          </p:nvPr>
        </p:nvSpPr>
        <p:spPr>
          <a:xfrm>
            <a:off x="4171775" y="582400"/>
            <a:ext cx="4798800" cy="3720600"/>
          </a:xfrm>
          <a:prstGeom prst="roundRect">
            <a:avLst>
              <a:gd fmla="val 16667" name="adj"/>
            </a:avLst>
          </a:prstGeom>
        </p:spPr>
      </p:sp>
      <p:sp>
        <p:nvSpPr>
          <p:cNvPr id="839" name="Google Shape;839;p5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不同模式配合不同情景</a:t>
            </a:r>
            <a:endParaRPr/>
          </a:p>
        </p:txBody>
      </p:sp>
      <p:pic>
        <p:nvPicPr>
          <p:cNvPr id="840" name="Google Shape;840;p55"/>
          <p:cNvPicPr preferRelativeResize="0"/>
          <p:nvPr/>
        </p:nvPicPr>
        <p:blipFill>
          <a:blip r:embed="rId3">
            <a:alphaModFix/>
          </a:blip>
          <a:stretch>
            <a:fillRect/>
          </a:stretch>
        </p:blipFill>
        <p:spPr>
          <a:xfrm>
            <a:off x="4183775" y="1028926"/>
            <a:ext cx="4774704" cy="2827520"/>
          </a:xfrm>
          <a:prstGeom prst="rect">
            <a:avLst/>
          </a:prstGeom>
          <a:noFill/>
          <a:ln>
            <a:noFill/>
          </a:ln>
        </p:spPr>
      </p:pic>
      <p:sp>
        <p:nvSpPr>
          <p:cNvPr id="841" name="Google Shape;841;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56"/>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硬體介紹</a:t>
            </a:r>
            <a:endParaRPr/>
          </a:p>
        </p:txBody>
      </p:sp>
      <p:pic>
        <p:nvPicPr>
          <p:cNvPr id="847" name="Google Shape;847;p56"/>
          <p:cNvPicPr preferRelativeResize="0"/>
          <p:nvPr/>
        </p:nvPicPr>
        <p:blipFill>
          <a:blip r:embed="rId3">
            <a:alphaModFix/>
          </a:blip>
          <a:stretch>
            <a:fillRect/>
          </a:stretch>
        </p:blipFill>
        <p:spPr>
          <a:xfrm>
            <a:off x="3302050" y="1006063"/>
            <a:ext cx="4791284" cy="2623025"/>
          </a:xfrm>
          <a:prstGeom prst="rect">
            <a:avLst/>
          </a:prstGeom>
          <a:noFill/>
          <a:ln>
            <a:noFill/>
          </a:ln>
        </p:spPr>
      </p:pic>
      <p:sp>
        <p:nvSpPr>
          <p:cNvPr id="848" name="Google Shape;848;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57"/>
          <p:cNvPicPr preferRelativeResize="0"/>
          <p:nvPr/>
        </p:nvPicPr>
        <p:blipFill>
          <a:blip r:embed="rId3">
            <a:alphaModFix/>
          </a:blip>
          <a:stretch>
            <a:fillRect/>
          </a:stretch>
        </p:blipFill>
        <p:spPr>
          <a:xfrm>
            <a:off x="2545225" y="707013"/>
            <a:ext cx="6238875" cy="3729475"/>
          </a:xfrm>
          <a:prstGeom prst="rect">
            <a:avLst/>
          </a:prstGeom>
          <a:noFill/>
          <a:ln>
            <a:noFill/>
          </a:ln>
        </p:spPr>
      </p:pic>
      <p:sp>
        <p:nvSpPr>
          <p:cNvPr id="854" name="Google Shape;854;p57"/>
          <p:cNvSpPr txBox="1"/>
          <p:nvPr>
            <p:ph type="title"/>
          </p:nvPr>
        </p:nvSpPr>
        <p:spPr>
          <a:xfrm>
            <a:off x="103550" y="1529050"/>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a:t>
            </a:r>
            <a:r>
              <a:rPr lang="zh-TW"/>
              <a:t>左側</a:t>
            </a:r>
            <a:endParaRPr/>
          </a:p>
          <a:p>
            <a:pPr indent="0" lvl="0" marL="0" rtl="0" algn="l">
              <a:spcBef>
                <a:spcPts val="0"/>
              </a:spcBef>
              <a:spcAft>
                <a:spcPts val="0"/>
              </a:spcAft>
              <a:buNone/>
            </a:pPr>
            <a:r>
              <a:t/>
            </a:r>
            <a:endParaRPr/>
          </a:p>
        </p:txBody>
      </p:sp>
      <p:sp>
        <p:nvSpPr>
          <p:cNvPr id="855" name="Google Shape;855;p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58"/>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a:t>
            </a:r>
            <a:r>
              <a:rPr lang="zh-TW"/>
              <a:t>右側</a:t>
            </a:r>
            <a:endParaRPr/>
          </a:p>
          <a:p>
            <a:pPr indent="0" lvl="0" marL="0" rtl="0" algn="l">
              <a:spcBef>
                <a:spcPts val="0"/>
              </a:spcBef>
              <a:spcAft>
                <a:spcPts val="0"/>
              </a:spcAft>
              <a:buNone/>
            </a:pPr>
            <a:r>
              <a:t/>
            </a:r>
            <a:endParaRPr/>
          </a:p>
        </p:txBody>
      </p:sp>
      <p:pic>
        <p:nvPicPr>
          <p:cNvPr id="861" name="Google Shape;861;p58"/>
          <p:cNvPicPr preferRelativeResize="0"/>
          <p:nvPr/>
        </p:nvPicPr>
        <p:blipFill>
          <a:blip r:embed="rId3">
            <a:alphaModFix/>
          </a:blip>
          <a:stretch>
            <a:fillRect/>
          </a:stretch>
        </p:blipFill>
        <p:spPr>
          <a:xfrm>
            <a:off x="2667050" y="1742850"/>
            <a:ext cx="4791075" cy="1181100"/>
          </a:xfrm>
          <a:prstGeom prst="rect">
            <a:avLst/>
          </a:prstGeom>
          <a:noFill/>
          <a:ln>
            <a:noFill/>
          </a:ln>
        </p:spPr>
      </p:pic>
      <p:sp>
        <p:nvSpPr>
          <p:cNvPr id="862" name="Google Shape;862;p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59"/>
          <p:cNvSpPr txBox="1"/>
          <p:nvPr>
            <p:ph type="title"/>
          </p:nvPr>
        </p:nvSpPr>
        <p:spPr>
          <a:xfrm>
            <a:off x="501600" y="30292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Chromebook鍵盤圖</a:t>
            </a:r>
            <a:endParaRPr/>
          </a:p>
          <a:p>
            <a:pPr indent="0" lvl="0" marL="0" rtl="0" algn="l">
              <a:spcBef>
                <a:spcPts val="0"/>
              </a:spcBef>
              <a:spcAft>
                <a:spcPts val="0"/>
              </a:spcAft>
              <a:buNone/>
            </a:pPr>
            <a:r>
              <a:t/>
            </a:r>
            <a:endParaRPr/>
          </a:p>
        </p:txBody>
      </p:sp>
      <p:sp>
        <p:nvSpPr>
          <p:cNvPr id="868" name="Google Shape;868;p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id="869" name="Google Shape;869;p59"/>
          <p:cNvPicPr preferRelativeResize="0"/>
          <p:nvPr/>
        </p:nvPicPr>
        <p:blipFill rotWithShape="1">
          <a:blip r:embed="rId3">
            <a:alphaModFix/>
          </a:blip>
          <a:srcRect b="0" l="0" r="0" t="2912"/>
          <a:stretch/>
        </p:blipFill>
        <p:spPr>
          <a:xfrm>
            <a:off x="1396950" y="1033000"/>
            <a:ext cx="6425351" cy="3987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60"/>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Chromebook好撘檔</a:t>
            </a:r>
            <a:endParaRPr/>
          </a:p>
        </p:txBody>
      </p:sp>
      <p:grpSp>
        <p:nvGrpSpPr>
          <p:cNvPr id="875" name="Google Shape;875;p60"/>
          <p:cNvGrpSpPr/>
          <p:nvPr/>
        </p:nvGrpSpPr>
        <p:grpSpPr>
          <a:xfrm>
            <a:off x="4010075" y="336275"/>
            <a:ext cx="4808538" cy="4281286"/>
            <a:chOff x="4010075" y="336275"/>
            <a:chExt cx="4808538" cy="4281286"/>
          </a:xfrm>
        </p:grpSpPr>
        <p:pic>
          <p:nvPicPr>
            <p:cNvPr id="876" name="Google Shape;876;p60"/>
            <p:cNvPicPr preferRelativeResize="0"/>
            <p:nvPr/>
          </p:nvPicPr>
          <p:blipFill>
            <a:blip r:embed="rId3">
              <a:alphaModFix/>
            </a:blip>
            <a:stretch>
              <a:fillRect/>
            </a:stretch>
          </p:blipFill>
          <p:spPr>
            <a:xfrm>
              <a:off x="6675488" y="336275"/>
              <a:ext cx="2143125" cy="2143125"/>
            </a:xfrm>
            <a:prstGeom prst="rect">
              <a:avLst/>
            </a:prstGeom>
            <a:noFill/>
            <a:ln>
              <a:noFill/>
            </a:ln>
          </p:spPr>
        </p:pic>
        <p:pic>
          <p:nvPicPr>
            <p:cNvPr id="877" name="Google Shape;877;p60"/>
            <p:cNvPicPr preferRelativeResize="0"/>
            <p:nvPr/>
          </p:nvPicPr>
          <p:blipFill>
            <a:blip r:embed="rId4">
              <a:alphaModFix/>
            </a:blip>
            <a:stretch>
              <a:fillRect/>
            </a:stretch>
          </p:blipFill>
          <p:spPr>
            <a:xfrm rot="4500000">
              <a:off x="5949212" y="2073864"/>
              <a:ext cx="1553676" cy="2849225"/>
            </a:xfrm>
            <a:prstGeom prst="rect">
              <a:avLst/>
            </a:prstGeom>
            <a:noFill/>
            <a:ln>
              <a:noFill/>
            </a:ln>
          </p:spPr>
        </p:pic>
        <p:pic>
          <p:nvPicPr>
            <p:cNvPr id="878" name="Google Shape;878;p60"/>
            <p:cNvPicPr preferRelativeResize="0"/>
            <p:nvPr/>
          </p:nvPicPr>
          <p:blipFill rotWithShape="1">
            <a:blip r:embed="rId5">
              <a:alphaModFix/>
            </a:blip>
            <a:srcRect b="14763" l="0" r="0" t="14763"/>
            <a:stretch/>
          </p:blipFill>
          <p:spPr>
            <a:xfrm>
              <a:off x="4010075" y="1161825"/>
              <a:ext cx="2196175" cy="1848550"/>
            </a:xfrm>
            <a:prstGeom prst="rect">
              <a:avLst/>
            </a:prstGeom>
            <a:noFill/>
            <a:ln>
              <a:noFill/>
            </a:ln>
          </p:spPr>
        </p:pic>
      </p:grpSp>
      <p:sp>
        <p:nvSpPr>
          <p:cNvPr id="879" name="Google Shape;879;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61"/>
          <p:cNvSpPr txBox="1"/>
          <p:nvPr>
            <p:ph type="title"/>
          </p:nvPr>
        </p:nvSpPr>
        <p:spPr>
          <a:xfrm>
            <a:off x="3131000" y="3473625"/>
            <a:ext cx="5421900" cy="1015800"/>
          </a:xfrm>
          <a:prstGeom prst="rect">
            <a:avLst/>
          </a:prstGeom>
        </p:spPr>
        <p:txBody>
          <a:bodyPr anchorCtr="0" anchor="t" bIns="0" lIns="0" spcFirstLastPara="1" rIns="228600" wrap="square" tIns="0">
            <a:noAutofit/>
          </a:bodyPr>
          <a:lstStyle/>
          <a:p>
            <a:pPr indent="0" lvl="0" marL="0" rtl="0" algn="ctr">
              <a:spcBef>
                <a:spcPts val="1800"/>
              </a:spcBef>
              <a:spcAft>
                <a:spcPts val="0"/>
              </a:spcAft>
              <a:buNone/>
            </a:pPr>
            <a:r>
              <a:rPr lang="zh-TW"/>
              <a:t>Chromebook 系統使用介面</a:t>
            </a:r>
            <a:br>
              <a:rPr lang="zh-TW"/>
            </a:br>
            <a:r>
              <a:rPr lang="zh-TW"/>
              <a:t>與基本操作介紹</a:t>
            </a:r>
            <a:endParaRPr/>
          </a:p>
        </p:txBody>
      </p:sp>
      <p:sp>
        <p:nvSpPr>
          <p:cNvPr id="885" name="Google Shape;885;p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6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891" name="Google Shape;891;p62"/>
          <p:cNvSpPr txBox="1"/>
          <p:nvPr/>
        </p:nvSpPr>
        <p:spPr>
          <a:xfrm>
            <a:off x="1396950" y="603550"/>
            <a:ext cx="6079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2000" u="sng">
                <a:solidFill>
                  <a:schemeClr val="hlink"/>
                </a:solidFill>
                <a:latin typeface="Google Sans"/>
                <a:ea typeface="Google Sans"/>
                <a:cs typeface="Google Sans"/>
                <a:sym typeface="Google Sans"/>
                <a:hlinkClick r:id="rId3"/>
              </a:rPr>
              <a:t>Chromebook模擬器</a:t>
            </a:r>
            <a:endParaRPr b="1" sz="2000">
              <a:latin typeface="Google Sans"/>
              <a:ea typeface="Google Sans"/>
              <a:cs typeface="Google Sans"/>
              <a:sym typeface="Google Sans"/>
            </a:endParaRPr>
          </a:p>
        </p:txBody>
      </p:sp>
      <p:pic>
        <p:nvPicPr>
          <p:cNvPr id="892" name="Google Shape;892;p62">
            <a:hlinkClick r:id="rId4"/>
          </p:cNvPr>
          <p:cNvPicPr preferRelativeResize="0"/>
          <p:nvPr/>
        </p:nvPicPr>
        <p:blipFill>
          <a:blip r:embed="rId5">
            <a:alphaModFix/>
          </a:blip>
          <a:stretch>
            <a:fillRect/>
          </a:stretch>
        </p:blipFill>
        <p:spPr>
          <a:xfrm>
            <a:off x="1809750" y="1448575"/>
            <a:ext cx="5302200" cy="29692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63"/>
          <p:cNvSpPr txBox="1"/>
          <p:nvPr>
            <p:ph idx="1" type="body"/>
          </p:nvPr>
        </p:nvSpPr>
        <p:spPr>
          <a:xfrm>
            <a:off x="484700" y="1622725"/>
            <a:ext cx="7262400" cy="3063600"/>
          </a:xfrm>
          <a:prstGeom prst="rect">
            <a:avLst/>
          </a:prstGeom>
          <a:solidFill>
            <a:srgbClr val="F8F9FA">
              <a:alpha val="44050"/>
            </a:srgbClr>
          </a:solidFill>
        </p:spPr>
        <p:txBody>
          <a:bodyPr anchorCtr="0" anchor="t" bIns="0" lIns="0" spcFirstLastPara="1" rIns="228600" wrap="square" tIns="0">
            <a:noAutofit/>
          </a:bodyPr>
          <a:lstStyle/>
          <a:p>
            <a:pPr indent="0" lvl="0" marL="0" rtl="0" algn="l">
              <a:spcBef>
                <a:spcPts val="0"/>
              </a:spcBef>
              <a:spcAft>
                <a:spcPts val="0"/>
              </a:spcAft>
              <a:buNone/>
            </a:pPr>
            <a:r>
              <a:rPr lang="zh-TW" sz="1600"/>
              <a:t>Chromebook 鍵盤特有的按鍵：</a:t>
            </a:r>
            <a:br>
              <a:rPr lang="zh-TW" sz="1600"/>
            </a:br>
            <a:r>
              <a:rPr lang="zh-TW" sz="1600"/>
              <a:t>通常位於鍵盤的最上排 (從左到右)</a:t>
            </a:r>
            <a:endParaRPr sz="1600"/>
          </a:p>
          <a:p>
            <a:pPr indent="7199" lvl="0" marL="1364400" rtl="0" algn="l">
              <a:lnSpc>
                <a:spcPct val="175000"/>
              </a:lnSpc>
              <a:spcBef>
                <a:spcPts val="0"/>
              </a:spcBef>
              <a:spcAft>
                <a:spcPts val="0"/>
              </a:spcAft>
              <a:buNone/>
            </a:pPr>
            <a:r>
              <a:rPr lang="zh-TW" sz="1600"/>
              <a:t>使用搜尋鍵或啟動器按鈕來搜尋、顯示你的應用程式，以及與 Google 助理互動。</a:t>
            </a:r>
            <a:endParaRPr sz="1600"/>
          </a:p>
          <a:p>
            <a:pPr indent="0" lvl="0" marL="1364400" rtl="0" algn="l">
              <a:lnSpc>
                <a:spcPct val="175000"/>
              </a:lnSpc>
              <a:spcBef>
                <a:spcPts val="0"/>
              </a:spcBef>
              <a:spcAft>
                <a:spcPts val="0"/>
              </a:spcAft>
              <a:buNone/>
            </a:pPr>
            <a:r>
              <a:rPr lang="zh-TW" sz="1600"/>
              <a:t>前往上一頁</a:t>
            </a:r>
            <a:endParaRPr sz="1600"/>
          </a:p>
          <a:p>
            <a:pPr indent="0" lvl="0" marL="1364400" rtl="0" algn="l">
              <a:lnSpc>
                <a:spcPct val="175000"/>
              </a:lnSpc>
              <a:spcBef>
                <a:spcPts val="0"/>
              </a:spcBef>
              <a:spcAft>
                <a:spcPts val="0"/>
              </a:spcAft>
              <a:buNone/>
            </a:pPr>
            <a:r>
              <a:rPr lang="zh-TW" sz="1600"/>
              <a:t>前往下一頁</a:t>
            </a:r>
            <a:endParaRPr sz="1600"/>
          </a:p>
          <a:p>
            <a:pPr indent="0" lvl="0" marL="1364400" rtl="0" algn="l">
              <a:lnSpc>
                <a:spcPct val="175000"/>
              </a:lnSpc>
              <a:spcBef>
                <a:spcPts val="0"/>
              </a:spcBef>
              <a:spcAft>
                <a:spcPts val="0"/>
              </a:spcAft>
              <a:buNone/>
            </a:pPr>
            <a:r>
              <a:rPr lang="zh-TW" sz="1600"/>
              <a:t>重新整理目前的網頁</a:t>
            </a:r>
            <a:endParaRPr sz="1600"/>
          </a:p>
          <a:p>
            <a:pPr indent="0" lvl="0" marL="1364400" rtl="0" algn="l">
              <a:lnSpc>
                <a:spcPct val="175000"/>
              </a:lnSpc>
              <a:spcBef>
                <a:spcPts val="0"/>
              </a:spcBef>
              <a:spcAft>
                <a:spcPts val="0"/>
              </a:spcAft>
              <a:buNone/>
            </a:pPr>
            <a:r>
              <a:rPr lang="zh-TW" sz="1600"/>
              <a:t>以全螢幕顯示網頁</a:t>
            </a:r>
            <a:endParaRPr sz="1600"/>
          </a:p>
        </p:txBody>
      </p:sp>
      <p:sp>
        <p:nvSpPr>
          <p:cNvPr id="898" name="Google Shape;898;p63"/>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鍵盤與操作</a:t>
            </a:r>
            <a:endParaRPr/>
          </a:p>
        </p:txBody>
      </p:sp>
      <p:grpSp>
        <p:nvGrpSpPr>
          <p:cNvPr id="899" name="Google Shape;899;p63"/>
          <p:cNvGrpSpPr/>
          <p:nvPr/>
        </p:nvGrpSpPr>
        <p:grpSpPr>
          <a:xfrm>
            <a:off x="758800" y="2988409"/>
            <a:ext cx="477300" cy="288000"/>
            <a:chOff x="4333387" y="864474"/>
            <a:chExt cx="477300" cy="288000"/>
          </a:xfrm>
        </p:grpSpPr>
        <p:sp>
          <p:nvSpPr>
            <p:cNvPr id="900" name="Google Shape;900;p63"/>
            <p:cNvSpPr/>
            <p:nvPr/>
          </p:nvSpPr>
          <p:spPr>
            <a:xfrm>
              <a:off x="4333387" y="864474"/>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1" name="Google Shape;901;p63"/>
            <p:cNvPicPr preferRelativeResize="0"/>
            <p:nvPr/>
          </p:nvPicPr>
          <p:blipFill>
            <a:blip r:embed="rId3">
              <a:alphaModFix/>
            </a:blip>
            <a:stretch>
              <a:fillRect/>
            </a:stretch>
          </p:blipFill>
          <p:spPr>
            <a:xfrm>
              <a:off x="4428010" y="864474"/>
              <a:ext cx="288000" cy="288000"/>
            </a:xfrm>
            <a:prstGeom prst="rect">
              <a:avLst/>
            </a:prstGeom>
            <a:noFill/>
            <a:ln>
              <a:noFill/>
            </a:ln>
          </p:spPr>
        </p:pic>
      </p:grpSp>
      <p:grpSp>
        <p:nvGrpSpPr>
          <p:cNvPr id="902" name="Google Shape;902;p63"/>
          <p:cNvGrpSpPr/>
          <p:nvPr/>
        </p:nvGrpSpPr>
        <p:grpSpPr>
          <a:xfrm>
            <a:off x="311690" y="2319975"/>
            <a:ext cx="1371495" cy="400200"/>
            <a:chOff x="311690" y="2015175"/>
            <a:chExt cx="1371495" cy="400200"/>
          </a:xfrm>
        </p:grpSpPr>
        <p:grpSp>
          <p:nvGrpSpPr>
            <p:cNvPr id="903" name="Google Shape;903;p63"/>
            <p:cNvGrpSpPr/>
            <p:nvPr/>
          </p:nvGrpSpPr>
          <p:grpSpPr>
            <a:xfrm>
              <a:off x="311690" y="2071286"/>
              <a:ext cx="475212" cy="287991"/>
              <a:chOff x="3982276" y="-405925"/>
              <a:chExt cx="373800" cy="225010"/>
            </a:xfrm>
          </p:grpSpPr>
          <p:sp>
            <p:nvSpPr>
              <p:cNvPr id="904" name="Google Shape;904;p63"/>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5" name="Google Shape;905;p63"/>
              <p:cNvPicPr preferRelativeResize="0"/>
              <p:nvPr/>
            </p:nvPicPr>
            <p:blipFill>
              <a:blip r:embed="rId4">
                <a:alphaModFix/>
              </a:blip>
              <a:stretch>
                <a:fillRect/>
              </a:stretch>
            </p:blipFill>
            <p:spPr>
              <a:xfrm>
                <a:off x="4056676" y="-405925"/>
                <a:ext cx="225000" cy="225000"/>
              </a:xfrm>
              <a:prstGeom prst="rect">
                <a:avLst/>
              </a:prstGeom>
              <a:noFill/>
              <a:ln>
                <a:noFill/>
              </a:ln>
            </p:spPr>
          </p:pic>
        </p:grpSp>
        <p:grpSp>
          <p:nvGrpSpPr>
            <p:cNvPr id="906" name="Google Shape;906;p63"/>
            <p:cNvGrpSpPr/>
            <p:nvPr/>
          </p:nvGrpSpPr>
          <p:grpSpPr>
            <a:xfrm>
              <a:off x="1207973" y="2071282"/>
              <a:ext cx="475212" cy="287991"/>
              <a:chOff x="2023878" y="4802375"/>
              <a:chExt cx="373800" cy="225010"/>
            </a:xfrm>
          </p:grpSpPr>
          <p:sp>
            <p:nvSpPr>
              <p:cNvPr id="907" name="Google Shape;907;p63"/>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8" name="Google Shape;908;p63"/>
              <p:cNvPicPr preferRelativeResize="0"/>
              <p:nvPr/>
            </p:nvPicPr>
            <p:blipFill>
              <a:blip r:embed="rId5">
                <a:alphaModFix/>
              </a:blip>
              <a:stretch>
                <a:fillRect/>
              </a:stretch>
            </p:blipFill>
            <p:spPr>
              <a:xfrm>
                <a:off x="2098275" y="4802375"/>
                <a:ext cx="225000" cy="225000"/>
              </a:xfrm>
              <a:prstGeom prst="rect">
                <a:avLst/>
              </a:prstGeom>
              <a:noFill/>
              <a:ln>
                <a:noFill/>
              </a:ln>
            </p:spPr>
          </p:pic>
        </p:grpSp>
        <p:sp>
          <p:nvSpPr>
            <p:cNvPr id="909" name="Google Shape;909;p63"/>
            <p:cNvSpPr txBox="1"/>
            <p:nvPr/>
          </p:nvSpPr>
          <p:spPr>
            <a:xfrm>
              <a:off x="786900" y="2015175"/>
              <a:ext cx="4212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zh-TW" sz="2300"/>
                <a:t>/</a:t>
              </a:r>
              <a:endParaRPr b="1" sz="2300"/>
            </a:p>
          </p:txBody>
        </p:sp>
      </p:grpSp>
      <p:grpSp>
        <p:nvGrpSpPr>
          <p:cNvPr id="910" name="Google Shape;910;p63"/>
          <p:cNvGrpSpPr/>
          <p:nvPr/>
        </p:nvGrpSpPr>
        <p:grpSpPr>
          <a:xfrm>
            <a:off x="758862" y="3420343"/>
            <a:ext cx="477300" cy="288000"/>
            <a:chOff x="4333387" y="864474"/>
            <a:chExt cx="477300" cy="288000"/>
          </a:xfrm>
        </p:grpSpPr>
        <p:sp>
          <p:nvSpPr>
            <p:cNvPr id="911" name="Google Shape;911;p63"/>
            <p:cNvSpPr/>
            <p:nvPr/>
          </p:nvSpPr>
          <p:spPr>
            <a:xfrm>
              <a:off x="4333387" y="864474"/>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2" name="Google Shape;912;p63"/>
            <p:cNvPicPr preferRelativeResize="0"/>
            <p:nvPr/>
          </p:nvPicPr>
          <p:blipFill>
            <a:blip r:embed="rId3">
              <a:alphaModFix/>
            </a:blip>
            <a:stretch>
              <a:fillRect/>
            </a:stretch>
          </p:blipFill>
          <p:spPr>
            <a:xfrm flipH="1">
              <a:off x="4428010" y="864474"/>
              <a:ext cx="288000" cy="288000"/>
            </a:xfrm>
            <a:prstGeom prst="rect">
              <a:avLst/>
            </a:prstGeom>
            <a:noFill/>
            <a:ln>
              <a:noFill/>
            </a:ln>
          </p:spPr>
        </p:pic>
      </p:grpSp>
      <p:grpSp>
        <p:nvGrpSpPr>
          <p:cNvPr id="913" name="Google Shape;913;p63"/>
          <p:cNvGrpSpPr/>
          <p:nvPr/>
        </p:nvGrpSpPr>
        <p:grpSpPr>
          <a:xfrm>
            <a:off x="758862" y="3852277"/>
            <a:ext cx="477300" cy="288000"/>
            <a:chOff x="894987" y="-343201"/>
            <a:chExt cx="477300" cy="288000"/>
          </a:xfrm>
        </p:grpSpPr>
        <p:sp>
          <p:nvSpPr>
            <p:cNvPr id="914" name="Google Shape;914;p63"/>
            <p:cNvSpPr/>
            <p:nvPr/>
          </p:nvSpPr>
          <p:spPr>
            <a:xfrm>
              <a:off x="894987" y="-343201"/>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5" name="Google Shape;915;p63"/>
            <p:cNvPicPr preferRelativeResize="0"/>
            <p:nvPr/>
          </p:nvPicPr>
          <p:blipFill>
            <a:blip r:embed="rId6">
              <a:alphaModFix/>
            </a:blip>
            <a:stretch>
              <a:fillRect/>
            </a:stretch>
          </p:blipFill>
          <p:spPr>
            <a:xfrm>
              <a:off x="989637" y="-343201"/>
              <a:ext cx="288000" cy="288000"/>
            </a:xfrm>
            <a:prstGeom prst="rect">
              <a:avLst/>
            </a:prstGeom>
            <a:noFill/>
            <a:ln>
              <a:noFill/>
            </a:ln>
          </p:spPr>
        </p:pic>
      </p:grpSp>
      <p:grpSp>
        <p:nvGrpSpPr>
          <p:cNvPr id="916" name="Google Shape;916;p63"/>
          <p:cNvGrpSpPr/>
          <p:nvPr/>
        </p:nvGrpSpPr>
        <p:grpSpPr>
          <a:xfrm>
            <a:off x="758862" y="4284211"/>
            <a:ext cx="477300" cy="288000"/>
            <a:chOff x="646137" y="-255364"/>
            <a:chExt cx="477300" cy="288000"/>
          </a:xfrm>
        </p:grpSpPr>
        <p:sp>
          <p:nvSpPr>
            <p:cNvPr id="917" name="Google Shape;917;p63"/>
            <p:cNvSpPr/>
            <p:nvPr/>
          </p:nvSpPr>
          <p:spPr>
            <a:xfrm>
              <a:off x="646137" y="-255364"/>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8" name="Google Shape;918;p63"/>
            <p:cNvPicPr preferRelativeResize="0"/>
            <p:nvPr/>
          </p:nvPicPr>
          <p:blipFill>
            <a:blip r:embed="rId7">
              <a:alphaModFix/>
            </a:blip>
            <a:stretch>
              <a:fillRect/>
            </a:stretch>
          </p:blipFill>
          <p:spPr>
            <a:xfrm>
              <a:off x="740787" y="-255364"/>
              <a:ext cx="288000" cy="288000"/>
            </a:xfrm>
            <a:prstGeom prst="rect">
              <a:avLst/>
            </a:prstGeom>
            <a:noFill/>
            <a:ln>
              <a:noFill/>
            </a:ln>
          </p:spPr>
        </p:pic>
      </p:grpSp>
      <p:sp>
        <p:nvSpPr>
          <p:cNvPr id="919" name="Google Shape;919;p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64"/>
          <p:cNvSpPr txBox="1"/>
          <p:nvPr>
            <p:ph idx="1" type="body"/>
          </p:nvPr>
        </p:nvSpPr>
        <p:spPr>
          <a:xfrm>
            <a:off x="484700" y="1622725"/>
            <a:ext cx="7262400" cy="2711100"/>
          </a:xfrm>
          <a:prstGeom prst="rect">
            <a:avLst/>
          </a:prstGeom>
          <a:solidFill>
            <a:srgbClr val="F8F9FA">
              <a:alpha val="44050"/>
            </a:srgbClr>
          </a:solidFill>
        </p:spPr>
        <p:txBody>
          <a:bodyPr anchorCtr="0" anchor="t" bIns="0" lIns="0" spcFirstLastPara="1" rIns="228600" wrap="square" tIns="0">
            <a:noAutofit/>
          </a:bodyPr>
          <a:lstStyle/>
          <a:p>
            <a:pPr indent="0" lvl="0" marL="1364400" rtl="0" algn="l">
              <a:lnSpc>
                <a:spcPct val="175000"/>
              </a:lnSpc>
              <a:spcBef>
                <a:spcPts val="0"/>
              </a:spcBef>
              <a:spcAft>
                <a:spcPts val="0"/>
              </a:spcAft>
              <a:buNone/>
            </a:pPr>
            <a:r>
              <a:rPr lang="zh-TW" sz="1600"/>
              <a:t>顯示所有已開啟的視窗</a:t>
            </a:r>
            <a:endParaRPr sz="1600"/>
          </a:p>
          <a:p>
            <a:pPr indent="0" lvl="0" marL="1364400" rtl="0" algn="l">
              <a:lnSpc>
                <a:spcPct val="175000"/>
              </a:lnSpc>
              <a:spcBef>
                <a:spcPts val="0"/>
              </a:spcBef>
              <a:spcAft>
                <a:spcPts val="0"/>
              </a:spcAft>
              <a:buNone/>
            </a:pPr>
            <a:r>
              <a:rPr lang="zh-TW" sz="1600"/>
              <a:t>擷取螢幕畫面</a:t>
            </a:r>
            <a:endParaRPr sz="1600"/>
          </a:p>
          <a:p>
            <a:pPr indent="0" lvl="0" marL="1364400" rtl="0" algn="l">
              <a:lnSpc>
                <a:spcPct val="175000"/>
              </a:lnSpc>
              <a:spcBef>
                <a:spcPts val="0"/>
              </a:spcBef>
              <a:spcAft>
                <a:spcPts val="0"/>
              </a:spcAft>
              <a:buNone/>
            </a:pPr>
            <a:r>
              <a:rPr lang="zh-TW" sz="1600"/>
              <a:t>調低螢幕亮度</a:t>
            </a:r>
            <a:endParaRPr sz="1600"/>
          </a:p>
          <a:p>
            <a:pPr indent="0" lvl="0" marL="1364400" rtl="0" algn="l">
              <a:lnSpc>
                <a:spcPct val="175000"/>
              </a:lnSpc>
              <a:spcBef>
                <a:spcPts val="0"/>
              </a:spcBef>
              <a:spcAft>
                <a:spcPts val="0"/>
              </a:spcAft>
              <a:buNone/>
            </a:pPr>
            <a:r>
              <a:rPr lang="zh-TW" sz="1600"/>
              <a:t>調高螢幕亮度</a:t>
            </a:r>
            <a:endParaRPr sz="1600"/>
          </a:p>
          <a:p>
            <a:pPr indent="0" lvl="0" marL="1364400" rtl="0" algn="l">
              <a:lnSpc>
                <a:spcPct val="175000"/>
              </a:lnSpc>
              <a:spcBef>
                <a:spcPts val="0"/>
              </a:spcBef>
              <a:spcAft>
                <a:spcPts val="0"/>
              </a:spcAft>
              <a:buNone/>
            </a:pPr>
            <a:r>
              <a:rPr lang="zh-TW" sz="1600"/>
              <a:t>開啟電子隱私保護畫面*</a:t>
            </a:r>
            <a:endParaRPr sz="1600"/>
          </a:p>
          <a:p>
            <a:pPr indent="0" lvl="0" marL="1364400" rtl="0" algn="l">
              <a:lnSpc>
                <a:spcPct val="175000"/>
              </a:lnSpc>
              <a:spcBef>
                <a:spcPts val="0"/>
              </a:spcBef>
              <a:spcAft>
                <a:spcPts val="0"/>
              </a:spcAft>
              <a:buNone/>
            </a:pPr>
            <a:r>
              <a:rPr lang="zh-TW" sz="1600"/>
              <a:t>調低鍵盤背光亮度*</a:t>
            </a:r>
            <a:endParaRPr sz="1600"/>
          </a:p>
          <a:p>
            <a:pPr indent="0" lvl="0" marL="1364400" rtl="0" algn="l">
              <a:lnSpc>
                <a:spcPct val="175000"/>
              </a:lnSpc>
              <a:spcBef>
                <a:spcPts val="0"/>
              </a:spcBef>
              <a:spcAft>
                <a:spcPts val="0"/>
              </a:spcAft>
              <a:buNone/>
            </a:pPr>
            <a:r>
              <a:rPr lang="zh-TW" sz="1600"/>
              <a:t>調高鍵盤背光亮度*</a:t>
            </a:r>
            <a:endParaRPr sz="1600"/>
          </a:p>
        </p:txBody>
      </p:sp>
      <p:sp>
        <p:nvSpPr>
          <p:cNvPr id="925" name="Google Shape;925;p64"/>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鍵盤與操作</a:t>
            </a:r>
            <a:endParaRPr/>
          </a:p>
        </p:txBody>
      </p:sp>
      <p:grpSp>
        <p:nvGrpSpPr>
          <p:cNvPr id="926" name="Google Shape;926;p64"/>
          <p:cNvGrpSpPr/>
          <p:nvPr/>
        </p:nvGrpSpPr>
        <p:grpSpPr>
          <a:xfrm>
            <a:off x="758887" y="1620110"/>
            <a:ext cx="477247" cy="288006"/>
            <a:chOff x="6232069" y="-563463"/>
            <a:chExt cx="616200" cy="388200"/>
          </a:xfrm>
        </p:grpSpPr>
        <p:sp>
          <p:nvSpPr>
            <p:cNvPr id="927" name="Google Shape;927;p64"/>
            <p:cNvSpPr/>
            <p:nvPr/>
          </p:nvSpPr>
          <p:spPr>
            <a:xfrm>
              <a:off x="6232069" y="-563463"/>
              <a:ext cx="616200" cy="388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8" name="Google Shape;928;p64"/>
            <p:cNvPicPr preferRelativeResize="0"/>
            <p:nvPr/>
          </p:nvPicPr>
          <p:blipFill>
            <a:blip r:embed="rId3">
              <a:alphaModFix/>
            </a:blip>
            <a:stretch>
              <a:fillRect/>
            </a:stretch>
          </p:blipFill>
          <p:spPr>
            <a:xfrm>
              <a:off x="6346081" y="-563450"/>
              <a:ext cx="388175" cy="388175"/>
            </a:xfrm>
            <a:prstGeom prst="rect">
              <a:avLst/>
            </a:prstGeom>
            <a:noFill/>
            <a:ln>
              <a:noFill/>
            </a:ln>
          </p:spPr>
        </p:pic>
      </p:grpSp>
      <p:grpSp>
        <p:nvGrpSpPr>
          <p:cNvPr id="929" name="Google Shape;929;p64"/>
          <p:cNvGrpSpPr/>
          <p:nvPr/>
        </p:nvGrpSpPr>
        <p:grpSpPr>
          <a:xfrm>
            <a:off x="758862" y="2041840"/>
            <a:ext cx="477300" cy="288000"/>
            <a:chOff x="5740537" y="-448273"/>
            <a:chExt cx="477300" cy="288000"/>
          </a:xfrm>
        </p:grpSpPr>
        <p:sp>
          <p:nvSpPr>
            <p:cNvPr id="930" name="Google Shape;930;p64"/>
            <p:cNvSpPr/>
            <p:nvPr/>
          </p:nvSpPr>
          <p:spPr>
            <a:xfrm>
              <a:off x="5740537" y="-448273"/>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1" name="Google Shape;931;p64"/>
            <p:cNvPicPr preferRelativeResize="0"/>
            <p:nvPr/>
          </p:nvPicPr>
          <p:blipFill>
            <a:blip r:embed="rId4">
              <a:alphaModFix/>
            </a:blip>
            <a:stretch>
              <a:fillRect/>
            </a:stretch>
          </p:blipFill>
          <p:spPr>
            <a:xfrm>
              <a:off x="5835187" y="-448273"/>
              <a:ext cx="288000" cy="288000"/>
            </a:xfrm>
            <a:prstGeom prst="rect">
              <a:avLst/>
            </a:prstGeom>
            <a:noFill/>
            <a:ln>
              <a:noFill/>
            </a:ln>
          </p:spPr>
        </p:pic>
      </p:grpSp>
      <p:grpSp>
        <p:nvGrpSpPr>
          <p:cNvPr id="932" name="Google Shape;932;p64"/>
          <p:cNvGrpSpPr/>
          <p:nvPr/>
        </p:nvGrpSpPr>
        <p:grpSpPr>
          <a:xfrm>
            <a:off x="759890" y="2885300"/>
            <a:ext cx="475200" cy="288012"/>
            <a:chOff x="5645915" y="4813850"/>
            <a:chExt cx="475200" cy="288012"/>
          </a:xfrm>
        </p:grpSpPr>
        <p:sp>
          <p:nvSpPr>
            <p:cNvPr id="933" name="Google Shape;933;p64"/>
            <p:cNvSpPr/>
            <p:nvPr/>
          </p:nvSpPr>
          <p:spPr>
            <a:xfrm>
              <a:off x="5645915" y="4813862"/>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4" name="Google Shape;934;p64"/>
            <p:cNvPicPr preferRelativeResize="0"/>
            <p:nvPr/>
          </p:nvPicPr>
          <p:blipFill>
            <a:blip r:embed="rId5">
              <a:alphaModFix/>
            </a:blip>
            <a:stretch>
              <a:fillRect/>
            </a:stretch>
          </p:blipFill>
          <p:spPr>
            <a:xfrm>
              <a:off x="5739515" y="4813850"/>
              <a:ext cx="288000" cy="288000"/>
            </a:xfrm>
            <a:prstGeom prst="rect">
              <a:avLst/>
            </a:prstGeom>
            <a:noFill/>
            <a:ln>
              <a:noFill/>
            </a:ln>
          </p:spPr>
        </p:pic>
      </p:grpSp>
      <p:grpSp>
        <p:nvGrpSpPr>
          <p:cNvPr id="935" name="Google Shape;935;p64"/>
          <p:cNvGrpSpPr/>
          <p:nvPr/>
        </p:nvGrpSpPr>
        <p:grpSpPr>
          <a:xfrm>
            <a:off x="759890" y="2463564"/>
            <a:ext cx="475200" cy="288012"/>
            <a:chOff x="3809740" y="4813850"/>
            <a:chExt cx="475200" cy="288012"/>
          </a:xfrm>
        </p:grpSpPr>
        <p:sp>
          <p:nvSpPr>
            <p:cNvPr id="936" name="Google Shape;936;p64"/>
            <p:cNvSpPr/>
            <p:nvPr/>
          </p:nvSpPr>
          <p:spPr>
            <a:xfrm>
              <a:off x="3809740" y="4813862"/>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7" name="Google Shape;937;p64"/>
            <p:cNvPicPr preferRelativeResize="0"/>
            <p:nvPr/>
          </p:nvPicPr>
          <p:blipFill>
            <a:blip r:embed="rId6">
              <a:alphaModFix/>
            </a:blip>
            <a:stretch>
              <a:fillRect/>
            </a:stretch>
          </p:blipFill>
          <p:spPr>
            <a:xfrm>
              <a:off x="3903340" y="4813850"/>
              <a:ext cx="288000" cy="288000"/>
            </a:xfrm>
            <a:prstGeom prst="rect">
              <a:avLst/>
            </a:prstGeom>
            <a:noFill/>
            <a:ln>
              <a:noFill/>
            </a:ln>
          </p:spPr>
        </p:pic>
      </p:grpSp>
      <p:grpSp>
        <p:nvGrpSpPr>
          <p:cNvPr id="938" name="Google Shape;938;p64"/>
          <p:cNvGrpSpPr/>
          <p:nvPr/>
        </p:nvGrpSpPr>
        <p:grpSpPr>
          <a:xfrm>
            <a:off x="758862" y="3307036"/>
            <a:ext cx="477300" cy="288000"/>
            <a:chOff x="4644587" y="-431477"/>
            <a:chExt cx="477300" cy="288000"/>
          </a:xfrm>
        </p:grpSpPr>
        <p:sp>
          <p:nvSpPr>
            <p:cNvPr id="939" name="Google Shape;939;p64"/>
            <p:cNvSpPr/>
            <p:nvPr/>
          </p:nvSpPr>
          <p:spPr>
            <a:xfrm>
              <a:off x="4644587" y="-431477"/>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0" name="Google Shape;940;p64"/>
            <p:cNvPicPr preferRelativeResize="0"/>
            <p:nvPr/>
          </p:nvPicPr>
          <p:blipFill>
            <a:blip r:embed="rId7">
              <a:alphaModFix/>
            </a:blip>
            <a:stretch>
              <a:fillRect/>
            </a:stretch>
          </p:blipFill>
          <p:spPr>
            <a:xfrm>
              <a:off x="4739237" y="-431477"/>
              <a:ext cx="288000" cy="288000"/>
            </a:xfrm>
            <a:prstGeom prst="rect">
              <a:avLst/>
            </a:prstGeom>
            <a:noFill/>
            <a:ln>
              <a:noFill/>
            </a:ln>
          </p:spPr>
        </p:pic>
      </p:grpSp>
      <p:grpSp>
        <p:nvGrpSpPr>
          <p:cNvPr id="941" name="Google Shape;941;p64"/>
          <p:cNvGrpSpPr/>
          <p:nvPr/>
        </p:nvGrpSpPr>
        <p:grpSpPr>
          <a:xfrm>
            <a:off x="758862" y="4150499"/>
            <a:ext cx="477300" cy="288000"/>
            <a:chOff x="758862" y="3601774"/>
            <a:chExt cx="477300" cy="288000"/>
          </a:xfrm>
        </p:grpSpPr>
        <p:sp>
          <p:nvSpPr>
            <p:cNvPr id="942" name="Google Shape;942;p64"/>
            <p:cNvSpPr/>
            <p:nvPr/>
          </p:nvSpPr>
          <p:spPr>
            <a:xfrm>
              <a:off x="758862" y="3601774"/>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3" name="Google Shape;943;p64"/>
            <p:cNvPicPr preferRelativeResize="0"/>
            <p:nvPr/>
          </p:nvPicPr>
          <p:blipFill>
            <a:blip r:embed="rId8">
              <a:alphaModFix/>
            </a:blip>
            <a:stretch>
              <a:fillRect/>
            </a:stretch>
          </p:blipFill>
          <p:spPr>
            <a:xfrm>
              <a:off x="853512" y="3601774"/>
              <a:ext cx="288000" cy="288000"/>
            </a:xfrm>
            <a:prstGeom prst="rect">
              <a:avLst/>
            </a:prstGeom>
            <a:noFill/>
            <a:ln>
              <a:noFill/>
            </a:ln>
          </p:spPr>
        </p:pic>
      </p:grpSp>
      <p:grpSp>
        <p:nvGrpSpPr>
          <p:cNvPr id="944" name="Google Shape;944;p64"/>
          <p:cNvGrpSpPr/>
          <p:nvPr/>
        </p:nvGrpSpPr>
        <p:grpSpPr>
          <a:xfrm>
            <a:off x="758862" y="3728761"/>
            <a:ext cx="477300" cy="288014"/>
            <a:chOff x="3403212" y="-295878"/>
            <a:chExt cx="477300" cy="288014"/>
          </a:xfrm>
        </p:grpSpPr>
        <p:sp>
          <p:nvSpPr>
            <p:cNvPr id="945" name="Google Shape;945;p64"/>
            <p:cNvSpPr/>
            <p:nvPr/>
          </p:nvSpPr>
          <p:spPr>
            <a:xfrm>
              <a:off x="3403212" y="-295878"/>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6" name="Google Shape;946;p64"/>
            <p:cNvPicPr preferRelativeResize="0"/>
            <p:nvPr/>
          </p:nvPicPr>
          <p:blipFill>
            <a:blip r:embed="rId9">
              <a:alphaModFix/>
            </a:blip>
            <a:stretch>
              <a:fillRect/>
            </a:stretch>
          </p:blipFill>
          <p:spPr>
            <a:xfrm>
              <a:off x="3497850" y="-295864"/>
              <a:ext cx="288000" cy="288000"/>
            </a:xfrm>
            <a:prstGeom prst="rect">
              <a:avLst/>
            </a:prstGeom>
            <a:noFill/>
            <a:ln>
              <a:noFill/>
            </a:ln>
          </p:spPr>
        </p:pic>
      </p:grpSp>
      <p:sp>
        <p:nvSpPr>
          <p:cNvPr id="947" name="Google Shape;947;p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65"/>
          <p:cNvSpPr txBox="1"/>
          <p:nvPr>
            <p:ph idx="1" type="body"/>
          </p:nvPr>
        </p:nvSpPr>
        <p:spPr>
          <a:xfrm>
            <a:off x="484700" y="1622725"/>
            <a:ext cx="7262400" cy="2711100"/>
          </a:xfrm>
          <a:prstGeom prst="rect">
            <a:avLst/>
          </a:prstGeom>
          <a:solidFill>
            <a:srgbClr val="F8F9FA">
              <a:alpha val="44050"/>
            </a:srgbClr>
          </a:solidFill>
        </p:spPr>
        <p:txBody>
          <a:bodyPr anchorCtr="0" anchor="t" bIns="0" lIns="0" spcFirstLastPara="1" rIns="228600" wrap="square" tIns="0">
            <a:noAutofit/>
          </a:bodyPr>
          <a:lstStyle/>
          <a:p>
            <a:pPr indent="0" lvl="0" marL="1364400" rtl="0" algn="l">
              <a:lnSpc>
                <a:spcPct val="175000"/>
              </a:lnSpc>
              <a:spcBef>
                <a:spcPts val="0"/>
              </a:spcBef>
              <a:spcAft>
                <a:spcPts val="0"/>
              </a:spcAft>
              <a:buNone/>
            </a:pPr>
            <a:r>
              <a:rPr lang="zh-TW" sz="1600"/>
              <a:t>倒轉到上一首曲目*</a:t>
            </a:r>
            <a:endParaRPr sz="1600"/>
          </a:p>
          <a:p>
            <a:pPr indent="0" lvl="0" marL="1364400" rtl="0" algn="l">
              <a:lnSpc>
                <a:spcPct val="175000"/>
              </a:lnSpc>
              <a:spcBef>
                <a:spcPts val="0"/>
              </a:spcBef>
              <a:spcAft>
                <a:spcPts val="0"/>
              </a:spcAft>
              <a:buNone/>
            </a:pPr>
            <a:r>
              <a:rPr lang="zh-TW" sz="1600"/>
              <a:t>播放/暫停*</a:t>
            </a:r>
            <a:endParaRPr sz="1600"/>
          </a:p>
          <a:p>
            <a:pPr indent="0" lvl="0" marL="1364400" rtl="0" algn="l">
              <a:lnSpc>
                <a:spcPct val="175000"/>
              </a:lnSpc>
              <a:spcBef>
                <a:spcPts val="0"/>
              </a:spcBef>
              <a:spcAft>
                <a:spcPts val="0"/>
              </a:spcAft>
              <a:buNone/>
            </a:pPr>
            <a:r>
              <a:rPr lang="zh-TW" sz="1600"/>
              <a:t>跳到下一首曲目*</a:t>
            </a:r>
            <a:endParaRPr sz="1600"/>
          </a:p>
          <a:p>
            <a:pPr indent="0" lvl="0" marL="1364400" rtl="0" algn="l">
              <a:lnSpc>
                <a:spcPct val="175000"/>
              </a:lnSpc>
              <a:spcBef>
                <a:spcPts val="0"/>
              </a:spcBef>
              <a:spcAft>
                <a:spcPts val="0"/>
              </a:spcAft>
              <a:buNone/>
            </a:pPr>
            <a:r>
              <a:rPr lang="zh-TW" sz="1600"/>
              <a:t>關閉音效</a:t>
            </a:r>
            <a:endParaRPr sz="1600"/>
          </a:p>
          <a:p>
            <a:pPr indent="0" lvl="0" marL="1364400" rtl="0" algn="l">
              <a:lnSpc>
                <a:spcPct val="175000"/>
              </a:lnSpc>
              <a:spcBef>
                <a:spcPts val="0"/>
              </a:spcBef>
              <a:spcAft>
                <a:spcPts val="0"/>
              </a:spcAft>
              <a:buNone/>
            </a:pPr>
            <a:r>
              <a:rPr lang="zh-TW" sz="1600"/>
              <a:t>調低音量</a:t>
            </a:r>
            <a:endParaRPr sz="1600"/>
          </a:p>
          <a:p>
            <a:pPr indent="0" lvl="0" marL="1364400" rtl="0" algn="l">
              <a:lnSpc>
                <a:spcPct val="175000"/>
              </a:lnSpc>
              <a:spcBef>
                <a:spcPts val="0"/>
              </a:spcBef>
              <a:spcAft>
                <a:spcPts val="0"/>
              </a:spcAft>
              <a:buNone/>
            </a:pPr>
            <a:r>
              <a:rPr lang="zh-TW" sz="1600"/>
              <a:t>調高音量</a:t>
            </a:r>
            <a:endParaRPr sz="1600"/>
          </a:p>
          <a:p>
            <a:pPr indent="0" lvl="0" marL="1364400" rtl="0" algn="l">
              <a:lnSpc>
                <a:spcPct val="175000"/>
              </a:lnSpc>
              <a:spcBef>
                <a:spcPts val="0"/>
              </a:spcBef>
              <a:spcAft>
                <a:spcPts val="0"/>
              </a:spcAft>
              <a:buNone/>
            </a:pPr>
            <a:r>
              <a:t/>
            </a:r>
            <a:endParaRPr sz="1600"/>
          </a:p>
        </p:txBody>
      </p:sp>
      <p:sp>
        <p:nvSpPr>
          <p:cNvPr id="953" name="Google Shape;953;p65"/>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954" name="Google Shape;954;p65"/>
          <p:cNvSpPr txBox="1"/>
          <p:nvPr/>
        </p:nvSpPr>
        <p:spPr>
          <a:xfrm>
            <a:off x="757050" y="4333725"/>
            <a:ext cx="8387100" cy="692700"/>
          </a:xfrm>
          <a:prstGeom prst="rect">
            <a:avLst/>
          </a:prstGeom>
          <a:noFill/>
          <a:ln>
            <a:noFill/>
          </a:ln>
        </p:spPr>
        <p:txBody>
          <a:bodyPr anchorCtr="0" anchor="t" bIns="91425" lIns="91425" spcFirstLastPara="1" rIns="91425" wrap="square" tIns="91425">
            <a:spAutoFit/>
          </a:bodyPr>
          <a:lstStyle/>
          <a:p>
            <a:pPr indent="0" lvl="0" marL="0" rtl="0" algn="l">
              <a:lnSpc>
                <a:spcPct val="175000"/>
              </a:lnSpc>
              <a:spcBef>
                <a:spcPts val="0"/>
              </a:spcBef>
              <a:spcAft>
                <a:spcPts val="0"/>
              </a:spcAft>
              <a:buNone/>
            </a:pPr>
            <a:r>
              <a:rPr lang="zh-TW" sz="1200">
                <a:solidFill>
                  <a:schemeClr val="dk1"/>
                </a:solidFill>
                <a:latin typeface="Roboto"/>
                <a:ea typeface="Roboto"/>
                <a:cs typeface="Roboto"/>
                <a:sym typeface="Roboto"/>
              </a:rPr>
              <a:t>提示：如果你在 Chromebook 上使用 Windows 鍵盤，則 Ctrl 和 Alt 之間的 Windows 鍵可當做　　　搜尋鍵或　　　啟動器按鈕 。</a:t>
            </a:r>
            <a:endParaRPr sz="1200">
              <a:solidFill>
                <a:schemeClr val="dk1"/>
              </a:solidFill>
              <a:latin typeface="Roboto"/>
              <a:ea typeface="Roboto"/>
              <a:cs typeface="Roboto"/>
              <a:sym typeface="Roboto"/>
            </a:endParaRPr>
          </a:p>
        </p:txBody>
      </p:sp>
      <p:grpSp>
        <p:nvGrpSpPr>
          <p:cNvPr id="955" name="Google Shape;955;p65"/>
          <p:cNvGrpSpPr/>
          <p:nvPr/>
        </p:nvGrpSpPr>
        <p:grpSpPr>
          <a:xfrm>
            <a:off x="757048" y="1622724"/>
            <a:ext cx="477300" cy="288000"/>
            <a:chOff x="755248" y="1229899"/>
            <a:chExt cx="477300" cy="288000"/>
          </a:xfrm>
        </p:grpSpPr>
        <p:sp>
          <p:nvSpPr>
            <p:cNvPr id="956" name="Google Shape;956;p65"/>
            <p:cNvSpPr/>
            <p:nvPr/>
          </p:nvSpPr>
          <p:spPr>
            <a:xfrm>
              <a:off x="755248" y="1229899"/>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7" name="Google Shape;957;p65"/>
            <p:cNvPicPr preferRelativeResize="0"/>
            <p:nvPr/>
          </p:nvPicPr>
          <p:blipFill>
            <a:blip r:embed="rId3">
              <a:alphaModFix/>
            </a:blip>
            <a:stretch>
              <a:fillRect/>
            </a:stretch>
          </p:blipFill>
          <p:spPr>
            <a:xfrm>
              <a:off x="850301" y="1229899"/>
              <a:ext cx="287140" cy="288000"/>
            </a:xfrm>
            <a:prstGeom prst="rect">
              <a:avLst/>
            </a:prstGeom>
            <a:noFill/>
            <a:ln>
              <a:noFill/>
            </a:ln>
          </p:spPr>
        </p:pic>
      </p:grpSp>
      <p:grpSp>
        <p:nvGrpSpPr>
          <p:cNvPr id="958" name="Google Shape;958;p65"/>
          <p:cNvGrpSpPr/>
          <p:nvPr/>
        </p:nvGrpSpPr>
        <p:grpSpPr>
          <a:xfrm>
            <a:off x="760662" y="2043008"/>
            <a:ext cx="477300" cy="292598"/>
            <a:chOff x="758862" y="1707050"/>
            <a:chExt cx="477300" cy="292598"/>
          </a:xfrm>
        </p:grpSpPr>
        <p:sp>
          <p:nvSpPr>
            <p:cNvPr id="959" name="Google Shape;959;p65"/>
            <p:cNvSpPr/>
            <p:nvPr/>
          </p:nvSpPr>
          <p:spPr>
            <a:xfrm>
              <a:off x="758862" y="1711648"/>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0" name="Google Shape;960;p65"/>
            <p:cNvPicPr preferRelativeResize="0"/>
            <p:nvPr/>
          </p:nvPicPr>
          <p:blipFill>
            <a:blip r:embed="rId4">
              <a:alphaModFix/>
            </a:blip>
            <a:stretch>
              <a:fillRect/>
            </a:stretch>
          </p:blipFill>
          <p:spPr>
            <a:xfrm>
              <a:off x="850323" y="1707050"/>
              <a:ext cx="287140" cy="288000"/>
            </a:xfrm>
            <a:prstGeom prst="rect">
              <a:avLst/>
            </a:prstGeom>
            <a:noFill/>
            <a:ln>
              <a:noFill/>
            </a:ln>
          </p:spPr>
        </p:pic>
      </p:grpSp>
      <p:grpSp>
        <p:nvGrpSpPr>
          <p:cNvPr id="961" name="Google Shape;961;p65"/>
          <p:cNvGrpSpPr/>
          <p:nvPr/>
        </p:nvGrpSpPr>
        <p:grpSpPr>
          <a:xfrm>
            <a:off x="761690" y="2467890"/>
            <a:ext cx="475200" cy="288005"/>
            <a:chOff x="759890" y="2184188"/>
            <a:chExt cx="475200" cy="288005"/>
          </a:xfrm>
        </p:grpSpPr>
        <p:sp>
          <p:nvSpPr>
            <p:cNvPr id="962" name="Google Shape;962;p65"/>
            <p:cNvSpPr/>
            <p:nvPr/>
          </p:nvSpPr>
          <p:spPr>
            <a:xfrm>
              <a:off x="759890" y="2184192"/>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3" name="Google Shape;963;p65"/>
            <p:cNvPicPr preferRelativeResize="0"/>
            <p:nvPr/>
          </p:nvPicPr>
          <p:blipFill>
            <a:blip r:embed="rId5">
              <a:alphaModFix/>
            </a:blip>
            <a:stretch>
              <a:fillRect/>
            </a:stretch>
          </p:blipFill>
          <p:spPr>
            <a:xfrm>
              <a:off x="853936" y="2184188"/>
              <a:ext cx="287140" cy="288000"/>
            </a:xfrm>
            <a:prstGeom prst="rect">
              <a:avLst/>
            </a:prstGeom>
            <a:noFill/>
            <a:ln>
              <a:noFill/>
            </a:ln>
          </p:spPr>
        </p:pic>
      </p:grpSp>
      <p:grpSp>
        <p:nvGrpSpPr>
          <p:cNvPr id="964" name="Google Shape;964;p65"/>
          <p:cNvGrpSpPr/>
          <p:nvPr/>
        </p:nvGrpSpPr>
        <p:grpSpPr>
          <a:xfrm>
            <a:off x="761690" y="2888179"/>
            <a:ext cx="475200" cy="288012"/>
            <a:chOff x="759890" y="2656725"/>
            <a:chExt cx="475200" cy="288012"/>
          </a:xfrm>
        </p:grpSpPr>
        <p:sp>
          <p:nvSpPr>
            <p:cNvPr id="965" name="Google Shape;965;p65"/>
            <p:cNvSpPr/>
            <p:nvPr/>
          </p:nvSpPr>
          <p:spPr>
            <a:xfrm>
              <a:off x="759890" y="2656737"/>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6" name="Google Shape;966;p65"/>
            <p:cNvPicPr preferRelativeResize="0"/>
            <p:nvPr/>
          </p:nvPicPr>
          <p:blipFill>
            <a:blip r:embed="rId6">
              <a:alphaModFix/>
            </a:blip>
            <a:stretch>
              <a:fillRect/>
            </a:stretch>
          </p:blipFill>
          <p:spPr>
            <a:xfrm>
              <a:off x="853924" y="2656725"/>
              <a:ext cx="287140" cy="288000"/>
            </a:xfrm>
            <a:prstGeom prst="rect">
              <a:avLst/>
            </a:prstGeom>
            <a:noFill/>
            <a:ln>
              <a:noFill/>
            </a:ln>
          </p:spPr>
        </p:pic>
      </p:grpSp>
      <p:grpSp>
        <p:nvGrpSpPr>
          <p:cNvPr id="967" name="Google Shape;967;p65"/>
          <p:cNvGrpSpPr/>
          <p:nvPr/>
        </p:nvGrpSpPr>
        <p:grpSpPr>
          <a:xfrm>
            <a:off x="760662" y="3308474"/>
            <a:ext cx="477300" cy="288002"/>
            <a:chOff x="758862" y="3129248"/>
            <a:chExt cx="477300" cy="288002"/>
          </a:xfrm>
        </p:grpSpPr>
        <p:sp>
          <p:nvSpPr>
            <p:cNvPr id="968" name="Google Shape;968;p65"/>
            <p:cNvSpPr/>
            <p:nvPr/>
          </p:nvSpPr>
          <p:spPr>
            <a:xfrm>
              <a:off x="758862" y="3129248"/>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9" name="Google Shape;969;p65"/>
            <p:cNvPicPr preferRelativeResize="0"/>
            <p:nvPr/>
          </p:nvPicPr>
          <p:blipFill>
            <a:blip r:embed="rId7">
              <a:alphaModFix/>
            </a:blip>
            <a:stretch>
              <a:fillRect/>
            </a:stretch>
          </p:blipFill>
          <p:spPr>
            <a:xfrm>
              <a:off x="853937" y="3129250"/>
              <a:ext cx="287140" cy="288000"/>
            </a:xfrm>
            <a:prstGeom prst="rect">
              <a:avLst/>
            </a:prstGeom>
            <a:noFill/>
            <a:ln>
              <a:noFill/>
            </a:ln>
          </p:spPr>
        </p:pic>
      </p:grpSp>
      <p:grpSp>
        <p:nvGrpSpPr>
          <p:cNvPr id="970" name="Google Shape;970;p65"/>
          <p:cNvGrpSpPr/>
          <p:nvPr/>
        </p:nvGrpSpPr>
        <p:grpSpPr>
          <a:xfrm>
            <a:off x="760662" y="3728760"/>
            <a:ext cx="477300" cy="288003"/>
            <a:chOff x="758862" y="3601772"/>
            <a:chExt cx="477300" cy="288003"/>
          </a:xfrm>
        </p:grpSpPr>
        <p:sp>
          <p:nvSpPr>
            <p:cNvPr id="971" name="Google Shape;971;p65"/>
            <p:cNvSpPr/>
            <p:nvPr/>
          </p:nvSpPr>
          <p:spPr>
            <a:xfrm>
              <a:off x="758862" y="3601772"/>
              <a:ext cx="4773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2" name="Google Shape;972;p65"/>
            <p:cNvPicPr preferRelativeResize="0"/>
            <p:nvPr/>
          </p:nvPicPr>
          <p:blipFill>
            <a:blip r:embed="rId8">
              <a:alphaModFix/>
            </a:blip>
            <a:stretch>
              <a:fillRect/>
            </a:stretch>
          </p:blipFill>
          <p:spPr>
            <a:xfrm>
              <a:off x="853925" y="3601775"/>
              <a:ext cx="287140" cy="288000"/>
            </a:xfrm>
            <a:prstGeom prst="rect">
              <a:avLst/>
            </a:prstGeom>
            <a:noFill/>
            <a:ln>
              <a:noFill/>
            </a:ln>
          </p:spPr>
        </p:pic>
      </p:grpSp>
      <p:grpSp>
        <p:nvGrpSpPr>
          <p:cNvPr id="973" name="Google Shape;973;p65"/>
          <p:cNvGrpSpPr/>
          <p:nvPr/>
        </p:nvGrpSpPr>
        <p:grpSpPr>
          <a:xfrm>
            <a:off x="7203504" y="4403344"/>
            <a:ext cx="354176" cy="196772"/>
            <a:chOff x="2023878" y="4802375"/>
            <a:chExt cx="373800" cy="225010"/>
          </a:xfrm>
        </p:grpSpPr>
        <p:sp>
          <p:nvSpPr>
            <p:cNvPr id="974" name="Google Shape;974;p65"/>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5" name="Google Shape;975;p65"/>
            <p:cNvPicPr preferRelativeResize="0"/>
            <p:nvPr/>
          </p:nvPicPr>
          <p:blipFill>
            <a:blip r:embed="rId9">
              <a:alphaModFix/>
            </a:blip>
            <a:stretch>
              <a:fillRect/>
            </a:stretch>
          </p:blipFill>
          <p:spPr>
            <a:xfrm>
              <a:off x="2098275" y="4802375"/>
              <a:ext cx="225000" cy="225000"/>
            </a:xfrm>
            <a:prstGeom prst="rect">
              <a:avLst/>
            </a:prstGeom>
            <a:noFill/>
            <a:ln>
              <a:noFill/>
            </a:ln>
          </p:spPr>
        </p:pic>
      </p:grpSp>
      <p:grpSp>
        <p:nvGrpSpPr>
          <p:cNvPr id="976" name="Google Shape;976;p65"/>
          <p:cNvGrpSpPr/>
          <p:nvPr/>
        </p:nvGrpSpPr>
        <p:grpSpPr>
          <a:xfrm>
            <a:off x="8238725" y="4403802"/>
            <a:ext cx="354176" cy="196772"/>
            <a:chOff x="3982276" y="-405925"/>
            <a:chExt cx="373800" cy="225010"/>
          </a:xfrm>
        </p:grpSpPr>
        <p:sp>
          <p:nvSpPr>
            <p:cNvPr id="977" name="Google Shape;977;p65"/>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8" name="Google Shape;978;p65"/>
            <p:cNvPicPr preferRelativeResize="0"/>
            <p:nvPr/>
          </p:nvPicPr>
          <p:blipFill>
            <a:blip r:embed="rId10">
              <a:alphaModFix/>
            </a:blip>
            <a:stretch>
              <a:fillRect/>
            </a:stretch>
          </p:blipFill>
          <p:spPr>
            <a:xfrm>
              <a:off x="4056676" y="-405925"/>
              <a:ext cx="225000" cy="225000"/>
            </a:xfrm>
            <a:prstGeom prst="rect">
              <a:avLst/>
            </a:prstGeom>
            <a:noFill/>
            <a:ln>
              <a:noFill/>
            </a:ln>
          </p:spPr>
        </p:pic>
      </p:grpSp>
      <p:sp>
        <p:nvSpPr>
          <p:cNvPr id="979" name="Google Shape;979;p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66"/>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十大快速常用鍵</a:t>
            </a:r>
            <a:endParaRPr/>
          </a:p>
        </p:txBody>
      </p:sp>
      <p:sp>
        <p:nvSpPr>
          <p:cNvPr id="985" name="Google Shape;985;p66"/>
          <p:cNvSpPr txBox="1"/>
          <p:nvPr>
            <p:ph idx="1" type="body"/>
          </p:nvPr>
        </p:nvSpPr>
        <p:spPr>
          <a:xfrm>
            <a:off x="484700" y="1622725"/>
            <a:ext cx="7262400" cy="2711100"/>
          </a:xfrm>
          <a:prstGeom prst="rect">
            <a:avLst/>
          </a:prstGeom>
          <a:ln>
            <a:noFill/>
          </a:ln>
        </p:spPr>
        <p:txBody>
          <a:bodyPr anchorCtr="0" anchor="t" bIns="0" lIns="0" spcFirstLastPara="1" rIns="228600" wrap="square" tIns="0">
            <a:noAutofit/>
          </a:bodyPr>
          <a:lstStyle/>
          <a:p>
            <a:pPr indent="-330200" lvl="0" marL="457200" rtl="0" algn="l">
              <a:lnSpc>
                <a:spcPct val="115000"/>
              </a:lnSpc>
              <a:spcBef>
                <a:spcPts val="0"/>
              </a:spcBef>
              <a:spcAft>
                <a:spcPts val="0"/>
              </a:spcAft>
              <a:buSzPts val="1600"/>
              <a:buAutoNum type="arabicPeriod"/>
            </a:pPr>
            <a:r>
              <a:rPr lang="zh-TW"/>
              <a:t>查看所有鍵盤快速鍵：按下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a:t>
            </a:r>
            <a:r>
              <a:rPr lang="zh-TW">
                <a:solidFill>
                  <a:schemeClr val="lt1"/>
                </a:solidFill>
                <a:highlight>
                  <a:schemeClr val="dk1"/>
                </a:highlight>
              </a:rPr>
              <a:t> </a:t>
            </a:r>
            <a:r>
              <a:rPr lang="zh-TW"/>
              <a:t> (正斜線) 鍵。</a:t>
            </a:r>
            <a:endParaRPr/>
          </a:p>
          <a:p>
            <a:pPr indent="-330200" lvl="0" marL="457200" rtl="0" algn="l">
              <a:lnSpc>
                <a:spcPct val="115000"/>
              </a:lnSpc>
              <a:spcBef>
                <a:spcPts val="0"/>
              </a:spcBef>
              <a:spcAft>
                <a:spcPts val="0"/>
              </a:spcAft>
              <a:buSzPts val="1600"/>
              <a:buAutoNum type="arabicPeriod"/>
            </a:pPr>
            <a:r>
              <a:rPr lang="zh-TW"/>
              <a:t>開啟或關閉 Caps Lock (大寫鎖定) 功能：按下　　　搜尋鍵  +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鍵，或按下　　　啟動器按鈕  +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鍵。</a:t>
            </a:r>
            <a:endParaRPr/>
          </a:p>
          <a:p>
            <a:pPr indent="-330200" lvl="0" marL="457200" rtl="0" algn="l">
              <a:lnSpc>
                <a:spcPct val="115000"/>
              </a:lnSpc>
              <a:spcBef>
                <a:spcPts val="0"/>
              </a:spcBef>
              <a:spcAft>
                <a:spcPts val="0"/>
              </a:spcAft>
              <a:buSzPts val="1600"/>
              <a:buAutoNum type="arabicPeriod"/>
            </a:pPr>
            <a:r>
              <a:rPr lang="zh-TW"/>
              <a:t>擷取螢幕畫面：按下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顯示視窗鍵 </a:t>
            </a:r>
            <a:endParaRPr/>
          </a:p>
          <a:p>
            <a:pPr indent="-330200" lvl="0" marL="457200" rtl="0" algn="l">
              <a:lnSpc>
                <a:spcPct val="115000"/>
              </a:lnSpc>
              <a:spcBef>
                <a:spcPts val="0"/>
              </a:spcBef>
              <a:spcAft>
                <a:spcPts val="0"/>
              </a:spcAft>
              <a:buSzPts val="1600"/>
              <a:buAutoNum type="arabicPeriod"/>
            </a:pPr>
            <a:r>
              <a:rPr lang="zh-TW"/>
              <a:t>擷取部分螢幕畫面：按下 </a:t>
            </a:r>
            <a:r>
              <a:rPr lang="zh-TW">
                <a:solidFill>
                  <a:schemeClr val="lt1"/>
                </a:solidFill>
                <a:highlight>
                  <a:schemeClr val="dk1"/>
                </a:highlight>
              </a:rPr>
              <a:t> </a:t>
            </a:r>
            <a:r>
              <a:rPr lang="zh-TW">
                <a:solidFill>
                  <a:schemeClr val="lt2"/>
                </a:solidFill>
                <a:highlight>
                  <a:schemeClr val="dk1"/>
                </a:highlight>
              </a:rPr>
              <a:t>Shift</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顯示視窗鍵 ，然後透過點擊拖曳的方式指定擷取範圍。</a:t>
            </a:r>
            <a:br>
              <a:rPr lang="zh-TW"/>
            </a:br>
            <a:r>
              <a:rPr lang="zh-TW"/>
              <a:t>如要使用更多螢幕截圖功能，可完成按鍵後從工具列中選取螢幕截圖功能。</a:t>
            </a:r>
            <a:br>
              <a:rPr lang="zh-TW"/>
            </a:br>
            <a:r>
              <a:rPr lang="zh-TW"/>
              <a:t>在平板電腦上擷取螢幕畫面：按下電源按鈕 + 調低音量按鈕。</a:t>
            </a:r>
            <a:endParaRPr/>
          </a:p>
          <a:p>
            <a:pPr indent="-330200" lvl="0" marL="457200" rtl="0" algn="l">
              <a:lnSpc>
                <a:spcPct val="115000"/>
              </a:lnSpc>
              <a:spcBef>
                <a:spcPts val="0"/>
              </a:spcBef>
              <a:spcAft>
                <a:spcPts val="0"/>
              </a:spcAft>
              <a:buSzPts val="1600"/>
              <a:buAutoNum type="arabicPeriod"/>
            </a:pPr>
            <a:r>
              <a:rPr lang="zh-TW"/>
              <a:t>鎖定螢幕畫面：按下　　　搜尋鍵  + </a:t>
            </a:r>
            <a:r>
              <a:rPr lang="zh-TW">
                <a:solidFill>
                  <a:schemeClr val="lt1"/>
                </a:solidFill>
                <a:highlight>
                  <a:schemeClr val="dk1"/>
                </a:highlight>
              </a:rPr>
              <a:t> L</a:t>
            </a:r>
            <a:r>
              <a:rPr lang="zh-TW">
                <a:solidFill>
                  <a:schemeClr val="lt2"/>
                </a:solidFill>
                <a:highlight>
                  <a:schemeClr val="dk1"/>
                </a:highlight>
              </a:rPr>
              <a:t> </a:t>
            </a:r>
            <a:r>
              <a:rPr lang="zh-TW">
                <a:solidFill>
                  <a:schemeClr val="lt2"/>
                </a:solidFill>
              </a:rPr>
              <a:t> </a:t>
            </a:r>
            <a:r>
              <a:rPr lang="zh-TW"/>
              <a:t>鍵。或　　　啟動器按鈕  + </a:t>
            </a:r>
            <a:r>
              <a:rPr lang="zh-TW">
                <a:solidFill>
                  <a:schemeClr val="lt1"/>
                </a:solidFill>
                <a:highlight>
                  <a:schemeClr val="dk1"/>
                </a:highlight>
              </a:rPr>
              <a:t> </a:t>
            </a:r>
            <a:r>
              <a:rPr lang="zh-TW">
                <a:solidFill>
                  <a:schemeClr val="lt2"/>
                </a:solidFill>
                <a:highlight>
                  <a:schemeClr val="dk1"/>
                </a:highlight>
              </a:rPr>
              <a:t>L</a:t>
            </a:r>
            <a:r>
              <a:rPr lang="zh-TW">
                <a:solidFill>
                  <a:schemeClr val="lt1"/>
                </a:solidFill>
                <a:highlight>
                  <a:schemeClr val="dk1"/>
                </a:highlight>
              </a:rPr>
              <a:t> </a:t>
            </a:r>
            <a:r>
              <a:rPr lang="zh-TW"/>
              <a:t> 鍵也可以。</a:t>
            </a:r>
            <a:endParaRPr/>
          </a:p>
        </p:txBody>
      </p:sp>
      <p:grpSp>
        <p:nvGrpSpPr>
          <p:cNvPr id="986" name="Google Shape;986;p66"/>
          <p:cNvGrpSpPr/>
          <p:nvPr/>
        </p:nvGrpSpPr>
        <p:grpSpPr>
          <a:xfrm>
            <a:off x="3527012" y="2427738"/>
            <a:ext cx="474351" cy="288006"/>
            <a:chOff x="6232069" y="-563463"/>
            <a:chExt cx="616200" cy="388200"/>
          </a:xfrm>
        </p:grpSpPr>
        <p:sp>
          <p:nvSpPr>
            <p:cNvPr id="987" name="Google Shape;987;p66"/>
            <p:cNvSpPr/>
            <p:nvPr/>
          </p:nvSpPr>
          <p:spPr>
            <a:xfrm>
              <a:off x="6232069" y="-563463"/>
              <a:ext cx="616200" cy="388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8" name="Google Shape;988;p66"/>
            <p:cNvPicPr preferRelativeResize="0"/>
            <p:nvPr/>
          </p:nvPicPr>
          <p:blipFill>
            <a:blip r:embed="rId3">
              <a:alphaModFix/>
            </a:blip>
            <a:stretch>
              <a:fillRect/>
            </a:stretch>
          </p:blipFill>
          <p:spPr>
            <a:xfrm>
              <a:off x="6346081" y="-563450"/>
              <a:ext cx="388175" cy="388175"/>
            </a:xfrm>
            <a:prstGeom prst="rect">
              <a:avLst/>
            </a:prstGeom>
            <a:noFill/>
            <a:ln>
              <a:noFill/>
            </a:ln>
          </p:spPr>
        </p:pic>
      </p:grpSp>
      <p:grpSp>
        <p:nvGrpSpPr>
          <p:cNvPr id="989" name="Google Shape;989;p66"/>
          <p:cNvGrpSpPr/>
          <p:nvPr/>
        </p:nvGrpSpPr>
        <p:grpSpPr>
          <a:xfrm>
            <a:off x="4572012" y="2715747"/>
            <a:ext cx="477247" cy="288006"/>
            <a:chOff x="6232069" y="-563463"/>
            <a:chExt cx="616200" cy="388200"/>
          </a:xfrm>
        </p:grpSpPr>
        <p:sp>
          <p:nvSpPr>
            <p:cNvPr id="990" name="Google Shape;990;p66"/>
            <p:cNvSpPr/>
            <p:nvPr/>
          </p:nvSpPr>
          <p:spPr>
            <a:xfrm>
              <a:off x="6232069" y="-563463"/>
              <a:ext cx="616200" cy="3882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1" name="Google Shape;991;p66"/>
            <p:cNvPicPr preferRelativeResize="0"/>
            <p:nvPr/>
          </p:nvPicPr>
          <p:blipFill>
            <a:blip r:embed="rId3">
              <a:alphaModFix/>
            </a:blip>
            <a:stretch>
              <a:fillRect/>
            </a:stretch>
          </p:blipFill>
          <p:spPr>
            <a:xfrm>
              <a:off x="6346081" y="-563450"/>
              <a:ext cx="388175" cy="388175"/>
            </a:xfrm>
            <a:prstGeom prst="rect">
              <a:avLst/>
            </a:prstGeom>
            <a:noFill/>
            <a:ln>
              <a:noFill/>
            </a:ln>
          </p:spPr>
        </p:pic>
      </p:grpSp>
      <p:grpSp>
        <p:nvGrpSpPr>
          <p:cNvPr id="992" name="Google Shape;992;p66"/>
          <p:cNvGrpSpPr/>
          <p:nvPr/>
        </p:nvGrpSpPr>
        <p:grpSpPr>
          <a:xfrm>
            <a:off x="5069265" y="1866704"/>
            <a:ext cx="475212" cy="287991"/>
            <a:chOff x="2023878" y="4802375"/>
            <a:chExt cx="373800" cy="225010"/>
          </a:xfrm>
        </p:grpSpPr>
        <p:sp>
          <p:nvSpPr>
            <p:cNvPr id="993" name="Google Shape;993;p66"/>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4" name="Google Shape;994;p66"/>
            <p:cNvPicPr preferRelativeResize="0"/>
            <p:nvPr/>
          </p:nvPicPr>
          <p:blipFill>
            <a:blip r:embed="rId4">
              <a:alphaModFix/>
            </a:blip>
            <a:stretch>
              <a:fillRect/>
            </a:stretch>
          </p:blipFill>
          <p:spPr>
            <a:xfrm>
              <a:off x="2098275" y="4802375"/>
              <a:ext cx="225000" cy="225000"/>
            </a:xfrm>
            <a:prstGeom prst="rect">
              <a:avLst/>
            </a:prstGeom>
            <a:noFill/>
            <a:ln>
              <a:noFill/>
            </a:ln>
          </p:spPr>
        </p:pic>
      </p:grpSp>
      <p:grpSp>
        <p:nvGrpSpPr>
          <p:cNvPr id="995" name="Google Shape;995;p66"/>
          <p:cNvGrpSpPr/>
          <p:nvPr/>
        </p:nvGrpSpPr>
        <p:grpSpPr>
          <a:xfrm>
            <a:off x="1422290" y="2177523"/>
            <a:ext cx="475212" cy="287991"/>
            <a:chOff x="3982276" y="-405925"/>
            <a:chExt cx="373800" cy="225010"/>
          </a:xfrm>
        </p:grpSpPr>
        <p:sp>
          <p:nvSpPr>
            <p:cNvPr id="996" name="Google Shape;996;p66"/>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7" name="Google Shape;997;p66"/>
            <p:cNvPicPr preferRelativeResize="0"/>
            <p:nvPr/>
          </p:nvPicPr>
          <p:blipFill>
            <a:blip r:embed="rId5">
              <a:alphaModFix/>
            </a:blip>
            <a:stretch>
              <a:fillRect/>
            </a:stretch>
          </p:blipFill>
          <p:spPr>
            <a:xfrm>
              <a:off x="4056676" y="-405925"/>
              <a:ext cx="225000" cy="225000"/>
            </a:xfrm>
            <a:prstGeom prst="rect">
              <a:avLst/>
            </a:prstGeom>
            <a:noFill/>
            <a:ln>
              <a:noFill/>
            </a:ln>
          </p:spPr>
        </p:pic>
      </p:grpSp>
      <p:grpSp>
        <p:nvGrpSpPr>
          <p:cNvPr id="998" name="Google Shape;998;p66"/>
          <p:cNvGrpSpPr/>
          <p:nvPr/>
        </p:nvGrpSpPr>
        <p:grpSpPr>
          <a:xfrm>
            <a:off x="2826848" y="4142007"/>
            <a:ext cx="475212" cy="287991"/>
            <a:chOff x="2023878" y="4802375"/>
            <a:chExt cx="373800" cy="225010"/>
          </a:xfrm>
        </p:grpSpPr>
        <p:sp>
          <p:nvSpPr>
            <p:cNvPr id="999" name="Google Shape;999;p66"/>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0" name="Google Shape;1000;p66"/>
            <p:cNvPicPr preferRelativeResize="0"/>
            <p:nvPr/>
          </p:nvPicPr>
          <p:blipFill>
            <a:blip r:embed="rId4">
              <a:alphaModFix/>
            </a:blip>
            <a:stretch>
              <a:fillRect/>
            </a:stretch>
          </p:blipFill>
          <p:spPr>
            <a:xfrm>
              <a:off x="2098275" y="4802375"/>
              <a:ext cx="225000" cy="225000"/>
            </a:xfrm>
            <a:prstGeom prst="rect">
              <a:avLst/>
            </a:prstGeom>
            <a:noFill/>
            <a:ln>
              <a:noFill/>
            </a:ln>
          </p:spPr>
        </p:pic>
      </p:grpSp>
      <p:grpSp>
        <p:nvGrpSpPr>
          <p:cNvPr id="1001" name="Google Shape;1001;p66"/>
          <p:cNvGrpSpPr/>
          <p:nvPr/>
        </p:nvGrpSpPr>
        <p:grpSpPr>
          <a:xfrm>
            <a:off x="5143515" y="4142011"/>
            <a:ext cx="475212" cy="287991"/>
            <a:chOff x="3982276" y="-405925"/>
            <a:chExt cx="373800" cy="225010"/>
          </a:xfrm>
        </p:grpSpPr>
        <p:sp>
          <p:nvSpPr>
            <p:cNvPr id="1002" name="Google Shape;1002;p66"/>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3" name="Google Shape;1003;p66"/>
            <p:cNvPicPr preferRelativeResize="0"/>
            <p:nvPr/>
          </p:nvPicPr>
          <p:blipFill>
            <a:blip r:embed="rId5">
              <a:alphaModFix/>
            </a:blip>
            <a:stretch>
              <a:fillRect/>
            </a:stretch>
          </p:blipFill>
          <p:spPr>
            <a:xfrm>
              <a:off x="4056676" y="-405925"/>
              <a:ext cx="225000" cy="225000"/>
            </a:xfrm>
            <a:prstGeom prst="rect">
              <a:avLst/>
            </a:prstGeom>
            <a:noFill/>
            <a:ln>
              <a:noFill/>
            </a:ln>
          </p:spPr>
        </p:pic>
      </p:grpSp>
      <p:sp>
        <p:nvSpPr>
          <p:cNvPr id="1004" name="Google Shape;1004;p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67"/>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十大快速常用鍵</a:t>
            </a:r>
            <a:endParaRPr/>
          </a:p>
        </p:txBody>
      </p:sp>
      <p:sp>
        <p:nvSpPr>
          <p:cNvPr id="1010" name="Google Shape;1010;p67"/>
          <p:cNvSpPr txBox="1"/>
          <p:nvPr>
            <p:ph idx="1" type="body"/>
          </p:nvPr>
        </p:nvSpPr>
        <p:spPr>
          <a:xfrm>
            <a:off x="484700" y="1622725"/>
            <a:ext cx="7262400" cy="2711100"/>
          </a:xfrm>
          <a:prstGeom prst="rect">
            <a:avLst/>
          </a:prstGeom>
          <a:ln>
            <a:noFill/>
          </a:ln>
        </p:spPr>
        <p:txBody>
          <a:bodyPr anchorCtr="0" anchor="t" bIns="0" lIns="0" spcFirstLastPara="1" rIns="228600" wrap="square" tIns="0">
            <a:noAutofit/>
          </a:bodyPr>
          <a:lstStyle/>
          <a:p>
            <a:pPr indent="-330200" lvl="0" marL="457200" rtl="0" algn="l">
              <a:lnSpc>
                <a:spcPct val="125000"/>
              </a:lnSpc>
              <a:spcBef>
                <a:spcPts val="0"/>
              </a:spcBef>
              <a:spcAft>
                <a:spcPts val="0"/>
              </a:spcAft>
              <a:buSzPts val="1600"/>
              <a:buAutoNum type="arabicPeriod" startAt="6"/>
            </a:pPr>
            <a:r>
              <a:rPr lang="zh-TW"/>
              <a:t>開啟剪貼簿選單：按下　　　搜尋鍵  + </a:t>
            </a:r>
            <a:r>
              <a:rPr lang="zh-TW">
                <a:solidFill>
                  <a:schemeClr val="lt1"/>
                </a:solidFill>
                <a:highlight>
                  <a:schemeClr val="dk1"/>
                </a:highlight>
              </a:rPr>
              <a:t> </a:t>
            </a:r>
            <a:r>
              <a:rPr lang="zh-TW">
                <a:solidFill>
                  <a:schemeClr val="lt2"/>
                </a:solidFill>
                <a:highlight>
                  <a:schemeClr val="dk1"/>
                </a:highlight>
              </a:rPr>
              <a:t>V</a:t>
            </a:r>
            <a:r>
              <a:rPr lang="zh-TW">
                <a:solidFill>
                  <a:schemeClr val="lt1"/>
                </a:solidFill>
                <a:highlight>
                  <a:schemeClr val="dk1"/>
                </a:highlight>
              </a:rPr>
              <a:t> </a:t>
            </a:r>
            <a:r>
              <a:rPr lang="zh-TW"/>
              <a:t> 鍵。或　　　啟動器按鈕  + </a:t>
            </a:r>
            <a:br>
              <a:rPr lang="zh-TW"/>
            </a:br>
            <a:r>
              <a:rPr lang="zh-TW">
                <a:solidFill>
                  <a:schemeClr val="lt1"/>
                </a:solidFill>
                <a:highlight>
                  <a:schemeClr val="dk1"/>
                </a:highlight>
              </a:rPr>
              <a:t> </a:t>
            </a:r>
            <a:r>
              <a:rPr lang="zh-TW">
                <a:solidFill>
                  <a:schemeClr val="lt2"/>
                </a:solidFill>
                <a:highlight>
                  <a:schemeClr val="dk1"/>
                </a:highlight>
              </a:rPr>
              <a:t>V</a:t>
            </a:r>
            <a:r>
              <a:rPr lang="zh-TW">
                <a:solidFill>
                  <a:schemeClr val="lt1"/>
                </a:solidFill>
                <a:highlight>
                  <a:schemeClr val="dk1"/>
                </a:highlight>
              </a:rPr>
              <a:t> </a:t>
            </a:r>
            <a:r>
              <a:rPr lang="zh-TW"/>
              <a:t> 鍵也可以。</a:t>
            </a:r>
            <a:endParaRPr/>
          </a:p>
          <a:p>
            <a:pPr indent="-330200" lvl="0" marL="457200" rtl="0" algn="l">
              <a:lnSpc>
                <a:spcPct val="125000"/>
              </a:lnSpc>
              <a:spcBef>
                <a:spcPts val="0"/>
              </a:spcBef>
              <a:spcAft>
                <a:spcPts val="0"/>
              </a:spcAft>
              <a:buSzPts val="1600"/>
              <a:buAutoNum type="arabicPeriod" startAt="6"/>
            </a:pPr>
            <a:r>
              <a:rPr lang="zh-TW"/>
              <a:t>開啟新視窗：按下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N</a:t>
            </a:r>
            <a:r>
              <a:rPr lang="zh-TW">
                <a:solidFill>
                  <a:schemeClr val="lt1"/>
                </a:solidFill>
                <a:highlight>
                  <a:schemeClr val="dk1"/>
                </a:highlight>
              </a:rPr>
              <a:t> </a:t>
            </a:r>
            <a:r>
              <a:rPr lang="zh-TW"/>
              <a:t> 鍵 （以無痕模式開啟新視窗：按下 </a:t>
            </a:r>
            <a:r>
              <a:rPr lang="zh-TW">
                <a:solidFill>
                  <a:schemeClr val="lt1"/>
                </a:solidFill>
                <a:highlight>
                  <a:schemeClr val="dk1"/>
                </a:highlight>
              </a:rPr>
              <a:t> </a:t>
            </a:r>
            <a:r>
              <a:rPr lang="zh-TW">
                <a:solidFill>
                  <a:schemeClr val="lt2"/>
                </a:solidFill>
                <a:highlight>
                  <a:schemeClr val="dk1"/>
                </a:highlight>
              </a:rPr>
              <a:t>Shift</a:t>
            </a:r>
            <a:r>
              <a:rPr lang="zh-TW">
                <a:solidFill>
                  <a:schemeClr val="lt1"/>
                </a:solidFill>
                <a:highlight>
                  <a:schemeClr val="dk1"/>
                </a:highlight>
              </a:rPr>
              <a:t> </a:t>
            </a:r>
            <a:r>
              <a:rPr lang="zh-TW"/>
              <a:t> + </a:t>
            </a:r>
            <a:br>
              <a:rPr lang="zh-TW"/>
            </a:b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N</a:t>
            </a:r>
            <a:r>
              <a:rPr lang="zh-TW">
                <a:solidFill>
                  <a:schemeClr val="lt1"/>
                </a:solidFill>
                <a:highlight>
                  <a:schemeClr val="dk1"/>
                </a:highlight>
              </a:rPr>
              <a:t> </a:t>
            </a:r>
            <a:r>
              <a:rPr lang="zh-TW"/>
              <a:t> 鍵）</a:t>
            </a:r>
            <a:endParaRPr/>
          </a:p>
          <a:p>
            <a:pPr indent="-330200" lvl="0" marL="457200" rtl="0" algn="l">
              <a:lnSpc>
                <a:spcPct val="125000"/>
              </a:lnSpc>
              <a:spcBef>
                <a:spcPts val="0"/>
              </a:spcBef>
              <a:spcAft>
                <a:spcPts val="0"/>
              </a:spcAft>
              <a:buSzPts val="1600"/>
              <a:buAutoNum type="arabicPeriod" startAt="6"/>
            </a:pPr>
            <a:r>
              <a:rPr lang="zh-TW"/>
              <a:t>前往視窗中的下一個分頁：按下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Tab</a:t>
            </a:r>
            <a:r>
              <a:rPr lang="zh-TW">
                <a:solidFill>
                  <a:schemeClr val="lt1"/>
                </a:solidFill>
                <a:highlight>
                  <a:schemeClr val="dk1"/>
                </a:highlight>
              </a:rPr>
              <a:t> </a:t>
            </a:r>
            <a:r>
              <a:rPr lang="zh-TW"/>
              <a:t> 鍵。</a:t>
            </a:r>
            <a:endParaRPr/>
          </a:p>
          <a:p>
            <a:pPr indent="-330200" lvl="0" marL="457200" rtl="0" algn="l">
              <a:lnSpc>
                <a:spcPct val="125000"/>
              </a:lnSpc>
              <a:spcBef>
                <a:spcPts val="0"/>
              </a:spcBef>
              <a:spcAft>
                <a:spcPts val="0"/>
              </a:spcAft>
              <a:buSzPts val="1600"/>
              <a:buAutoNum type="arabicPeriod" startAt="6"/>
            </a:pPr>
            <a:r>
              <a:rPr lang="zh-TW"/>
              <a:t>放大整個畫面：按下 </a:t>
            </a:r>
            <a:r>
              <a:rPr lang="zh-TW">
                <a:solidFill>
                  <a:schemeClr val="lt2"/>
                </a:solidFill>
                <a:highlight>
                  <a:schemeClr val="dk1"/>
                </a:highlight>
              </a:rPr>
              <a:t>Ctrl</a:t>
            </a:r>
            <a:r>
              <a:rPr lang="zh-TW">
                <a:solidFill>
                  <a:schemeClr val="lt1"/>
                </a:solidFill>
                <a:highlight>
                  <a:schemeClr val="dk1"/>
                </a:highlight>
              </a:rPr>
              <a:t> </a:t>
            </a:r>
            <a:r>
              <a:rPr lang="zh-TW"/>
              <a:t> +　　　搜尋鍵  + </a:t>
            </a:r>
            <a:r>
              <a:rPr lang="zh-TW">
                <a:solidFill>
                  <a:schemeClr val="lt1"/>
                </a:solidFill>
                <a:highlight>
                  <a:schemeClr val="dk1"/>
                </a:highlight>
              </a:rPr>
              <a:t> </a:t>
            </a:r>
            <a:r>
              <a:rPr lang="zh-TW">
                <a:solidFill>
                  <a:schemeClr val="lt2"/>
                </a:solidFill>
                <a:highlight>
                  <a:schemeClr val="dk1"/>
                </a:highlight>
              </a:rPr>
              <a:t>M</a:t>
            </a:r>
            <a:r>
              <a:rPr lang="zh-TW">
                <a:solidFill>
                  <a:schemeClr val="lt1"/>
                </a:solidFill>
                <a:highlight>
                  <a:schemeClr val="dk1"/>
                </a:highlight>
              </a:rPr>
              <a:t> </a:t>
            </a:r>
            <a:r>
              <a:rPr lang="zh-TW"/>
              <a:t> 鍵。或 </a:t>
            </a:r>
            <a:r>
              <a:rPr lang="zh-TW">
                <a:solidFill>
                  <a:schemeClr val="lt2"/>
                </a:solidFill>
                <a:highlight>
                  <a:schemeClr val="dk1"/>
                </a:highlight>
              </a:rPr>
              <a:t>Ctrl</a:t>
            </a:r>
            <a:r>
              <a:rPr lang="zh-TW">
                <a:solidFill>
                  <a:schemeClr val="lt1"/>
                </a:solidFill>
                <a:highlight>
                  <a:schemeClr val="dk1"/>
                </a:highlight>
              </a:rPr>
              <a:t> </a:t>
            </a:r>
            <a:r>
              <a:rPr lang="zh-TW"/>
              <a:t> +　　　啟動器按鈕 + </a:t>
            </a:r>
            <a:r>
              <a:rPr lang="zh-TW">
                <a:solidFill>
                  <a:schemeClr val="lt1"/>
                </a:solidFill>
                <a:highlight>
                  <a:schemeClr val="dk1"/>
                </a:highlight>
              </a:rPr>
              <a:t> </a:t>
            </a:r>
            <a:r>
              <a:rPr lang="zh-TW">
                <a:solidFill>
                  <a:schemeClr val="lt2"/>
                </a:solidFill>
                <a:highlight>
                  <a:schemeClr val="dk1"/>
                </a:highlight>
              </a:rPr>
              <a:t>M</a:t>
            </a:r>
            <a:r>
              <a:rPr lang="zh-TW">
                <a:solidFill>
                  <a:schemeClr val="lt1"/>
                </a:solidFill>
                <a:highlight>
                  <a:schemeClr val="dk1"/>
                </a:highlight>
              </a:rPr>
              <a:t> </a:t>
            </a:r>
            <a:r>
              <a:rPr lang="zh-TW"/>
              <a:t> 鍵也可以。</a:t>
            </a:r>
            <a:br>
              <a:rPr lang="zh-TW"/>
            </a:br>
            <a:r>
              <a:rPr lang="zh-TW"/>
              <a:t>放大：按下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　　　調高亮度鍵。</a:t>
            </a:r>
            <a:br>
              <a:rPr lang="zh-TW"/>
            </a:br>
            <a:r>
              <a:rPr lang="zh-TW"/>
              <a:t>縮小：按下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　　　調低亮度鍵。</a:t>
            </a:r>
            <a:endParaRPr/>
          </a:p>
          <a:p>
            <a:pPr indent="-330200" lvl="0" marL="457200" rtl="0" algn="l">
              <a:lnSpc>
                <a:spcPct val="125000"/>
              </a:lnSpc>
              <a:spcBef>
                <a:spcPts val="0"/>
              </a:spcBef>
              <a:spcAft>
                <a:spcPts val="0"/>
              </a:spcAft>
              <a:buSzPts val="1600"/>
              <a:buAutoNum type="arabicPeriod" startAt="6"/>
            </a:pPr>
            <a:r>
              <a:rPr lang="zh-TW"/>
              <a:t>登出 Google 帳戶：按下 </a:t>
            </a:r>
            <a:r>
              <a:rPr lang="zh-TW">
                <a:solidFill>
                  <a:schemeClr val="lt1"/>
                </a:solidFill>
                <a:highlight>
                  <a:schemeClr val="dk1"/>
                </a:highlight>
              </a:rPr>
              <a:t> </a:t>
            </a:r>
            <a:r>
              <a:rPr lang="zh-TW">
                <a:solidFill>
                  <a:schemeClr val="lt2"/>
                </a:solidFill>
                <a:highlight>
                  <a:schemeClr val="dk1"/>
                </a:highlight>
              </a:rPr>
              <a:t>Shift</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Ctrl</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Q</a:t>
            </a:r>
            <a:r>
              <a:rPr lang="zh-TW">
                <a:solidFill>
                  <a:schemeClr val="lt1"/>
                </a:solidFill>
                <a:highlight>
                  <a:schemeClr val="dk1"/>
                </a:highlight>
              </a:rPr>
              <a:t> </a:t>
            </a:r>
            <a:r>
              <a:rPr lang="zh-TW"/>
              <a:t> 鍵 (兩次)。</a:t>
            </a:r>
            <a:endParaRPr/>
          </a:p>
        </p:txBody>
      </p:sp>
      <p:grpSp>
        <p:nvGrpSpPr>
          <p:cNvPr id="1011" name="Google Shape;1011;p67"/>
          <p:cNvGrpSpPr/>
          <p:nvPr/>
        </p:nvGrpSpPr>
        <p:grpSpPr>
          <a:xfrm>
            <a:off x="3064448" y="1622720"/>
            <a:ext cx="475212" cy="287991"/>
            <a:chOff x="2023878" y="4802375"/>
            <a:chExt cx="373800" cy="225010"/>
          </a:xfrm>
        </p:grpSpPr>
        <p:sp>
          <p:nvSpPr>
            <p:cNvPr id="1012" name="Google Shape;1012;p67"/>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3" name="Google Shape;1013;p67"/>
            <p:cNvPicPr preferRelativeResize="0"/>
            <p:nvPr/>
          </p:nvPicPr>
          <p:blipFill>
            <a:blip r:embed="rId3">
              <a:alphaModFix/>
            </a:blip>
            <a:stretch>
              <a:fillRect/>
            </a:stretch>
          </p:blipFill>
          <p:spPr>
            <a:xfrm>
              <a:off x="2098275" y="4802375"/>
              <a:ext cx="225000" cy="225000"/>
            </a:xfrm>
            <a:prstGeom prst="rect">
              <a:avLst/>
            </a:prstGeom>
            <a:noFill/>
            <a:ln>
              <a:noFill/>
            </a:ln>
          </p:spPr>
        </p:pic>
      </p:grpSp>
      <p:grpSp>
        <p:nvGrpSpPr>
          <p:cNvPr id="1014" name="Google Shape;1014;p67"/>
          <p:cNvGrpSpPr/>
          <p:nvPr/>
        </p:nvGrpSpPr>
        <p:grpSpPr>
          <a:xfrm>
            <a:off x="3461848" y="3132407"/>
            <a:ext cx="475212" cy="287991"/>
            <a:chOff x="2023878" y="4802375"/>
            <a:chExt cx="373800" cy="225010"/>
          </a:xfrm>
        </p:grpSpPr>
        <p:sp>
          <p:nvSpPr>
            <p:cNvPr id="1015" name="Google Shape;1015;p67"/>
            <p:cNvSpPr/>
            <p:nvPr/>
          </p:nvSpPr>
          <p:spPr>
            <a:xfrm>
              <a:off x="2023878" y="480238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6" name="Google Shape;1016;p67"/>
            <p:cNvPicPr preferRelativeResize="0"/>
            <p:nvPr/>
          </p:nvPicPr>
          <p:blipFill>
            <a:blip r:embed="rId3">
              <a:alphaModFix/>
            </a:blip>
            <a:stretch>
              <a:fillRect/>
            </a:stretch>
          </p:blipFill>
          <p:spPr>
            <a:xfrm>
              <a:off x="2098275" y="4802375"/>
              <a:ext cx="225000" cy="225000"/>
            </a:xfrm>
            <a:prstGeom prst="rect">
              <a:avLst/>
            </a:prstGeom>
            <a:noFill/>
            <a:ln>
              <a:noFill/>
            </a:ln>
          </p:spPr>
        </p:pic>
      </p:grpSp>
      <p:grpSp>
        <p:nvGrpSpPr>
          <p:cNvPr id="1017" name="Google Shape;1017;p67"/>
          <p:cNvGrpSpPr/>
          <p:nvPr/>
        </p:nvGrpSpPr>
        <p:grpSpPr>
          <a:xfrm>
            <a:off x="6476940" y="3132398"/>
            <a:ext cx="475212" cy="287991"/>
            <a:chOff x="3982276" y="-405925"/>
            <a:chExt cx="373800" cy="225010"/>
          </a:xfrm>
        </p:grpSpPr>
        <p:sp>
          <p:nvSpPr>
            <p:cNvPr id="1018" name="Google Shape;1018;p67"/>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9" name="Google Shape;1019;p67"/>
            <p:cNvPicPr preferRelativeResize="0"/>
            <p:nvPr/>
          </p:nvPicPr>
          <p:blipFill>
            <a:blip r:embed="rId4">
              <a:alphaModFix/>
            </a:blip>
            <a:stretch>
              <a:fillRect/>
            </a:stretch>
          </p:blipFill>
          <p:spPr>
            <a:xfrm>
              <a:off x="4056676" y="-405925"/>
              <a:ext cx="225000" cy="225000"/>
            </a:xfrm>
            <a:prstGeom prst="rect">
              <a:avLst/>
            </a:prstGeom>
            <a:noFill/>
            <a:ln>
              <a:noFill/>
            </a:ln>
          </p:spPr>
        </p:pic>
      </p:grpSp>
      <p:grpSp>
        <p:nvGrpSpPr>
          <p:cNvPr id="1020" name="Google Shape;1020;p67"/>
          <p:cNvGrpSpPr/>
          <p:nvPr/>
        </p:nvGrpSpPr>
        <p:grpSpPr>
          <a:xfrm>
            <a:off x="5409490" y="1622723"/>
            <a:ext cx="475212" cy="287991"/>
            <a:chOff x="3982276" y="-405925"/>
            <a:chExt cx="373800" cy="225010"/>
          </a:xfrm>
        </p:grpSpPr>
        <p:sp>
          <p:nvSpPr>
            <p:cNvPr id="1021" name="Google Shape;1021;p67"/>
            <p:cNvSpPr/>
            <p:nvPr/>
          </p:nvSpPr>
          <p:spPr>
            <a:xfrm>
              <a:off x="3982276" y="-405915"/>
              <a:ext cx="373800" cy="225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2" name="Google Shape;1022;p67"/>
            <p:cNvPicPr preferRelativeResize="0"/>
            <p:nvPr/>
          </p:nvPicPr>
          <p:blipFill>
            <a:blip r:embed="rId4">
              <a:alphaModFix/>
            </a:blip>
            <a:stretch>
              <a:fillRect/>
            </a:stretch>
          </p:blipFill>
          <p:spPr>
            <a:xfrm>
              <a:off x="4056676" y="-405925"/>
              <a:ext cx="225000" cy="225000"/>
            </a:xfrm>
            <a:prstGeom prst="rect">
              <a:avLst/>
            </a:prstGeom>
            <a:noFill/>
            <a:ln>
              <a:noFill/>
            </a:ln>
          </p:spPr>
        </p:pic>
      </p:grpSp>
      <p:grpSp>
        <p:nvGrpSpPr>
          <p:cNvPr id="1023" name="Google Shape;1023;p67"/>
          <p:cNvGrpSpPr/>
          <p:nvPr/>
        </p:nvGrpSpPr>
        <p:grpSpPr>
          <a:xfrm>
            <a:off x="3200715" y="3708000"/>
            <a:ext cx="475200" cy="288012"/>
            <a:chOff x="5645915" y="4813850"/>
            <a:chExt cx="475200" cy="288012"/>
          </a:xfrm>
        </p:grpSpPr>
        <p:sp>
          <p:nvSpPr>
            <p:cNvPr id="1024" name="Google Shape;1024;p67"/>
            <p:cNvSpPr/>
            <p:nvPr/>
          </p:nvSpPr>
          <p:spPr>
            <a:xfrm>
              <a:off x="5645915" y="4813862"/>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5" name="Google Shape;1025;p67"/>
            <p:cNvPicPr preferRelativeResize="0"/>
            <p:nvPr/>
          </p:nvPicPr>
          <p:blipFill>
            <a:blip r:embed="rId5">
              <a:alphaModFix/>
            </a:blip>
            <a:stretch>
              <a:fillRect/>
            </a:stretch>
          </p:blipFill>
          <p:spPr>
            <a:xfrm>
              <a:off x="5739515" y="4813850"/>
              <a:ext cx="288000" cy="288000"/>
            </a:xfrm>
            <a:prstGeom prst="rect">
              <a:avLst/>
            </a:prstGeom>
            <a:noFill/>
            <a:ln>
              <a:noFill/>
            </a:ln>
          </p:spPr>
        </p:pic>
      </p:grpSp>
      <p:grpSp>
        <p:nvGrpSpPr>
          <p:cNvPr id="1026" name="Google Shape;1026;p67"/>
          <p:cNvGrpSpPr/>
          <p:nvPr/>
        </p:nvGrpSpPr>
        <p:grpSpPr>
          <a:xfrm>
            <a:off x="3200715" y="4042088"/>
            <a:ext cx="475200" cy="288012"/>
            <a:chOff x="3809740" y="4813850"/>
            <a:chExt cx="475200" cy="288012"/>
          </a:xfrm>
        </p:grpSpPr>
        <p:sp>
          <p:nvSpPr>
            <p:cNvPr id="1027" name="Google Shape;1027;p67"/>
            <p:cNvSpPr/>
            <p:nvPr/>
          </p:nvSpPr>
          <p:spPr>
            <a:xfrm>
              <a:off x="3809740" y="4813862"/>
              <a:ext cx="475200" cy="288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8" name="Google Shape;1028;p67"/>
            <p:cNvPicPr preferRelativeResize="0"/>
            <p:nvPr/>
          </p:nvPicPr>
          <p:blipFill>
            <a:blip r:embed="rId6">
              <a:alphaModFix/>
            </a:blip>
            <a:stretch>
              <a:fillRect/>
            </a:stretch>
          </p:blipFill>
          <p:spPr>
            <a:xfrm>
              <a:off x="3903340" y="4813850"/>
              <a:ext cx="288000" cy="288000"/>
            </a:xfrm>
            <a:prstGeom prst="rect">
              <a:avLst/>
            </a:prstGeom>
            <a:noFill/>
            <a:ln>
              <a:noFill/>
            </a:ln>
          </p:spPr>
        </p:pic>
      </p:grpSp>
      <p:sp>
        <p:nvSpPr>
          <p:cNvPr id="1029" name="Google Shape;1029;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68"/>
          <p:cNvPicPr preferRelativeResize="0"/>
          <p:nvPr/>
        </p:nvPicPr>
        <p:blipFill>
          <a:blip r:embed="rId3">
            <a:alphaModFix/>
          </a:blip>
          <a:stretch>
            <a:fillRect/>
          </a:stretch>
        </p:blipFill>
        <p:spPr>
          <a:xfrm>
            <a:off x="0" y="1255"/>
            <a:ext cx="9144001" cy="5140990"/>
          </a:xfrm>
          <a:prstGeom prst="rect">
            <a:avLst/>
          </a:prstGeom>
          <a:noFill/>
          <a:ln>
            <a:noFill/>
          </a:ln>
        </p:spPr>
      </p:pic>
      <p:sp>
        <p:nvSpPr>
          <p:cNvPr id="1035" name="Google Shape;1035;p68"/>
          <p:cNvSpPr txBox="1"/>
          <p:nvPr>
            <p:ph idx="1" type="body"/>
          </p:nvPr>
        </p:nvSpPr>
        <p:spPr>
          <a:xfrm>
            <a:off x="311700" y="1152475"/>
            <a:ext cx="8520600" cy="34164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sz="1600">
                <a:solidFill>
                  <a:schemeClr val="lt2"/>
                </a:solidFill>
              </a:rPr>
              <a:t>基本操作</a:t>
            </a:r>
            <a:endParaRPr sz="1600">
              <a:solidFill>
                <a:schemeClr val="lt2"/>
              </a:solidFill>
            </a:endParaRPr>
          </a:p>
          <a:p>
            <a:pPr indent="-330200" lvl="0" marL="457200" rtl="0" algn="l">
              <a:spcBef>
                <a:spcPts val="0"/>
              </a:spcBef>
              <a:spcAft>
                <a:spcPts val="0"/>
              </a:spcAft>
              <a:buClr>
                <a:schemeClr val="lt2"/>
              </a:buClr>
              <a:buSzPts val="1600"/>
              <a:buChar char="●"/>
            </a:pPr>
            <a:r>
              <a:rPr lang="zh-TW" sz="1600">
                <a:solidFill>
                  <a:schemeClr val="lt2"/>
                </a:solidFill>
              </a:rPr>
              <a:t>登出、關機</a:t>
            </a:r>
            <a:r>
              <a:rPr lang="zh-TW">
                <a:solidFill>
                  <a:schemeClr val="lt2"/>
                </a:solidFill>
              </a:rPr>
              <a:t>、</a:t>
            </a:r>
            <a:r>
              <a:rPr lang="zh-TW" sz="1600">
                <a:solidFill>
                  <a:schemeClr val="lt2"/>
                </a:solidFill>
              </a:rPr>
              <a:t>電池壽命</a:t>
            </a:r>
            <a:r>
              <a:rPr lang="zh-TW">
                <a:solidFill>
                  <a:schemeClr val="lt2"/>
                </a:solidFill>
              </a:rPr>
              <a:t>及其他設定</a:t>
            </a:r>
            <a:endParaRPr sz="1600">
              <a:solidFill>
                <a:schemeClr val="lt2"/>
              </a:solidFill>
            </a:endParaRPr>
          </a:p>
          <a:p>
            <a:pPr indent="0" lvl="0" marL="0" rtl="0" algn="l">
              <a:spcBef>
                <a:spcPts val="0"/>
              </a:spcBef>
              <a:spcAft>
                <a:spcPts val="0"/>
              </a:spcAft>
              <a:buNone/>
            </a:pPr>
            <a:r>
              <a:t/>
            </a:r>
            <a:endParaRPr sz="1600">
              <a:solidFill>
                <a:schemeClr val="lt2"/>
              </a:solidFill>
            </a:endParaRPr>
          </a:p>
        </p:txBody>
      </p:sp>
      <p:sp>
        <p:nvSpPr>
          <p:cNvPr id="1036" name="Google Shape;1036;p68"/>
          <p:cNvSpPr txBox="1"/>
          <p:nvPr>
            <p:ph type="title"/>
          </p:nvPr>
        </p:nvSpPr>
        <p:spPr>
          <a:xfrm>
            <a:off x="311700" y="445025"/>
            <a:ext cx="8520600" cy="5727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1037" name="Google Shape;1037;p68"/>
          <p:cNvSpPr/>
          <p:nvPr/>
        </p:nvSpPr>
        <p:spPr>
          <a:xfrm>
            <a:off x="6535025" y="1577075"/>
            <a:ext cx="2609100" cy="35652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69"/>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單指：</a:t>
            </a:r>
            <a:endParaRPr/>
          </a:p>
          <a:p>
            <a:pPr indent="-330200" lvl="0" marL="457200" rtl="0" algn="l">
              <a:spcBef>
                <a:spcPts val="0"/>
              </a:spcBef>
              <a:spcAft>
                <a:spcPts val="0"/>
              </a:spcAft>
              <a:buSzPts val="1600"/>
              <a:buAutoNum type="arabicPeriod"/>
            </a:pPr>
            <a:r>
              <a:rPr lang="zh-TW"/>
              <a:t>移動游標：在觸控板上移動手指。</a:t>
            </a:r>
            <a:endParaRPr/>
          </a:p>
          <a:p>
            <a:pPr indent="-330200" lvl="0" marL="457200" rtl="0" algn="l">
              <a:spcBef>
                <a:spcPts val="0"/>
              </a:spcBef>
              <a:spcAft>
                <a:spcPts val="0"/>
              </a:spcAft>
              <a:buSzPts val="1600"/>
              <a:buAutoNum type="arabicPeriod"/>
            </a:pPr>
            <a:r>
              <a:rPr lang="zh-TW"/>
              <a:t>點擊：按下觸控板的下半部即可，也可以輕按觸控板執行點擊。</a:t>
            </a:r>
            <a:endParaRPr/>
          </a:p>
        </p:txBody>
      </p:sp>
      <p:sp>
        <p:nvSpPr>
          <p:cNvPr id="1044" name="Google Shape;1044;p69"/>
          <p:cNvSpPr txBox="1"/>
          <p:nvPr>
            <p:ph type="title"/>
          </p:nvPr>
        </p:nvSpPr>
        <p:spPr>
          <a:xfrm>
            <a:off x="761950" y="426600"/>
            <a:ext cx="5444400" cy="5085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1045" name="Google Shape;1045;p69"/>
          <p:cNvSpPr txBox="1"/>
          <p:nvPr>
            <p:ph idx="3" type="subTitle"/>
          </p:nvPr>
        </p:nvSpPr>
        <p:spPr>
          <a:xfrm>
            <a:off x="1816000" y="1190375"/>
            <a:ext cx="18924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觸控板使用方法</a:t>
            </a:r>
            <a:endParaRPr/>
          </a:p>
        </p:txBody>
      </p:sp>
      <p:grpSp>
        <p:nvGrpSpPr>
          <p:cNvPr id="1046" name="Google Shape;1046;p69"/>
          <p:cNvGrpSpPr/>
          <p:nvPr/>
        </p:nvGrpSpPr>
        <p:grpSpPr>
          <a:xfrm>
            <a:off x="4859000" y="1767075"/>
            <a:ext cx="3298200" cy="2612700"/>
            <a:chOff x="4859000" y="1767075"/>
            <a:chExt cx="3298200" cy="2612700"/>
          </a:xfrm>
        </p:grpSpPr>
        <p:sp>
          <p:nvSpPr>
            <p:cNvPr id="1047" name="Google Shape;1047;p69"/>
            <p:cNvSpPr/>
            <p:nvPr/>
          </p:nvSpPr>
          <p:spPr>
            <a:xfrm>
              <a:off x="4859000" y="1767075"/>
              <a:ext cx="3298200" cy="261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9"/>
            <p:cNvSpPr/>
            <p:nvPr/>
          </p:nvSpPr>
          <p:spPr>
            <a:xfrm flipH="1">
              <a:off x="4859000" y="1767075"/>
              <a:ext cx="3298200" cy="26127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9" name="Google Shape;1049;p69"/>
            <p:cNvPicPr preferRelativeResize="0"/>
            <p:nvPr/>
          </p:nvPicPr>
          <p:blipFill>
            <a:blip r:embed="rId3">
              <a:alphaModFix/>
            </a:blip>
            <a:stretch>
              <a:fillRect/>
            </a:stretch>
          </p:blipFill>
          <p:spPr>
            <a:xfrm rot="-1800000">
              <a:off x="6527850" y="2923950"/>
              <a:ext cx="1219200" cy="1219200"/>
            </a:xfrm>
            <a:prstGeom prst="rect">
              <a:avLst/>
            </a:prstGeom>
            <a:noFill/>
            <a:ln>
              <a:noFill/>
            </a:ln>
          </p:spPr>
        </p:pic>
      </p:grpSp>
      <p:sp>
        <p:nvSpPr>
          <p:cNvPr id="1050" name="Google Shape;1050;p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70"/>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雙指：</a:t>
            </a:r>
            <a:endParaRPr/>
          </a:p>
          <a:p>
            <a:pPr indent="-330200" lvl="0" marL="457200" rtl="0" algn="l">
              <a:spcBef>
                <a:spcPts val="0"/>
              </a:spcBef>
              <a:spcAft>
                <a:spcPts val="0"/>
              </a:spcAft>
              <a:buSzPts val="1600"/>
              <a:buAutoNum type="arabicPeriod"/>
            </a:pPr>
            <a:r>
              <a:rPr lang="zh-TW"/>
              <a:t>按右鍵：用兩指按下觸控板，或按住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鍵然後以單指點擊觸控板。</a:t>
            </a:r>
            <a:endParaRPr/>
          </a:p>
          <a:p>
            <a:pPr indent="-330200" lvl="0" marL="457200" rtl="0" algn="l">
              <a:spcBef>
                <a:spcPts val="0"/>
              </a:spcBef>
              <a:spcAft>
                <a:spcPts val="0"/>
              </a:spcAft>
              <a:buSzPts val="1600"/>
              <a:buAutoNum type="arabicPeriod"/>
            </a:pPr>
            <a:r>
              <a:rPr lang="zh-TW"/>
              <a:t>捲動：兩指放在觸控板上，上下移動即可垂直捲動，左右移動即可水平捲動。</a:t>
            </a:r>
            <a:endParaRPr/>
          </a:p>
        </p:txBody>
      </p:sp>
      <p:sp>
        <p:nvSpPr>
          <p:cNvPr id="1056" name="Google Shape;1056;p70"/>
          <p:cNvSpPr txBox="1"/>
          <p:nvPr>
            <p:ph type="title"/>
          </p:nvPr>
        </p:nvSpPr>
        <p:spPr>
          <a:xfrm>
            <a:off x="761950" y="426600"/>
            <a:ext cx="5444400" cy="5085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1057" name="Google Shape;1057;p70"/>
          <p:cNvSpPr txBox="1"/>
          <p:nvPr>
            <p:ph idx="3" type="subTitle"/>
          </p:nvPr>
        </p:nvSpPr>
        <p:spPr>
          <a:xfrm>
            <a:off x="1816000" y="1190375"/>
            <a:ext cx="18924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觸控板使用方法</a:t>
            </a:r>
            <a:endParaRPr/>
          </a:p>
        </p:txBody>
      </p:sp>
      <p:grpSp>
        <p:nvGrpSpPr>
          <p:cNvPr id="1058" name="Google Shape;1058;p70"/>
          <p:cNvGrpSpPr/>
          <p:nvPr/>
        </p:nvGrpSpPr>
        <p:grpSpPr>
          <a:xfrm>
            <a:off x="4859000" y="1767075"/>
            <a:ext cx="3298200" cy="2612700"/>
            <a:chOff x="4859000" y="1767075"/>
            <a:chExt cx="3298200" cy="2612700"/>
          </a:xfrm>
        </p:grpSpPr>
        <p:sp>
          <p:nvSpPr>
            <p:cNvPr id="1059" name="Google Shape;1059;p70"/>
            <p:cNvSpPr/>
            <p:nvPr/>
          </p:nvSpPr>
          <p:spPr>
            <a:xfrm>
              <a:off x="4859000" y="1767075"/>
              <a:ext cx="3298200" cy="261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0"/>
            <p:cNvSpPr/>
            <p:nvPr/>
          </p:nvSpPr>
          <p:spPr>
            <a:xfrm flipH="1">
              <a:off x="4859000" y="1767075"/>
              <a:ext cx="3298200" cy="26127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1" name="Google Shape;1061;p70"/>
            <p:cNvPicPr preferRelativeResize="0"/>
            <p:nvPr/>
          </p:nvPicPr>
          <p:blipFill>
            <a:blip r:embed="rId3">
              <a:alphaModFix/>
            </a:blip>
            <a:stretch>
              <a:fillRect/>
            </a:stretch>
          </p:blipFill>
          <p:spPr>
            <a:xfrm>
              <a:off x="6206350" y="2666800"/>
              <a:ext cx="1219200" cy="1219200"/>
            </a:xfrm>
            <a:prstGeom prst="rect">
              <a:avLst/>
            </a:prstGeom>
            <a:noFill/>
            <a:ln>
              <a:noFill/>
            </a:ln>
          </p:spPr>
        </p:pic>
      </p:grpSp>
      <p:sp>
        <p:nvSpPr>
          <p:cNvPr id="1062" name="Google Shape;1062;p7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71"/>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雙指：</a:t>
            </a:r>
            <a:endParaRPr/>
          </a:p>
          <a:p>
            <a:pPr indent="-330200" lvl="0" marL="457200" rtl="0" algn="l">
              <a:spcBef>
                <a:spcPts val="0"/>
              </a:spcBef>
              <a:spcAft>
                <a:spcPts val="0"/>
              </a:spcAft>
              <a:buSzPts val="1600"/>
              <a:buAutoNum type="arabicPeriod" startAt="3"/>
            </a:pPr>
            <a:r>
              <a:rPr lang="zh-TW"/>
              <a:t>滑動：使用兩指快速向左或向右滑動，即可在瀏覽網頁或使用應用程式時返回或繼續。</a:t>
            </a:r>
            <a:endParaRPr/>
          </a:p>
          <a:p>
            <a:pPr indent="-330200" lvl="0" marL="457200" rtl="0" algn="l">
              <a:spcBef>
                <a:spcPts val="0"/>
              </a:spcBef>
              <a:spcAft>
                <a:spcPts val="0"/>
              </a:spcAft>
              <a:buSzPts val="1600"/>
              <a:buAutoNum type="arabicPeriod" startAt="3"/>
            </a:pPr>
            <a:r>
              <a:rPr lang="zh-TW"/>
              <a:t>拖曳：用一隻手指按一下您要移動的項目，放上第二隻手指移動項目，然後放開兩隻手指，即可將該項目放置在新的位置</a:t>
            </a:r>
            <a:endParaRPr/>
          </a:p>
        </p:txBody>
      </p:sp>
      <p:sp>
        <p:nvSpPr>
          <p:cNvPr id="1068" name="Google Shape;1068;p71"/>
          <p:cNvSpPr txBox="1"/>
          <p:nvPr>
            <p:ph type="title"/>
          </p:nvPr>
        </p:nvSpPr>
        <p:spPr>
          <a:xfrm>
            <a:off x="761950" y="426600"/>
            <a:ext cx="5444400" cy="5085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1069" name="Google Shape;1069;p71"/>
          <p:cNvSpPr txBox="1"/>
          <p:nvPr>
            <p:ph idx="3" type="subTitle"/>
          </p:nvPr>
        </p:nvSpPr>
        <p:spPr>
          <a:xfrm>
            <a:off x="1816000" y="1190375"/>
            <a:ext cx="18924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觸控板使用方法</a:t>
            </a:r>
            <a:endParaRPr/>
          </a:p>
        </p:txBody>
      </p:sp>
      <p:grpSp>
        <p:nvGrpSpPr>
          <p:cNvPr id="1070" name="Google Shape;1070;p71"/>
          <p:cNvGrpSpPr/>
          <p:nvPr/>
        </p:nvGrpSpPr>
        <p:grpSpPr>
          <a:xfrm>
            <a:off x="4859000" y="1767075"/>
            <a:ext cx="3298200" cy="2612700"/>
            <a:chOff x="4859000" y="1767075"/>
            <a:chExt cx="3298200" cy="2612700"/>
          </a:xfrm>
        </p:grpSpPr>
        <p:sp>
          <p:nvSpPr>
            <p:cNvPr id="1071" name="Google Shape;1071;p71"/>
            <p:cNvSpPr/>
            <p:nvPr/>
          </p:nvSpPr>
          <p:spPr>
            <a:xfrm>
              <a:off x="4859000" y="1767075"/>
              <a:ext cx="3298200" cy="261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71"/>
            <p:cNvSpPr/>
            <p:nvPr/>
          </p:nvSpPr>
          <p:spPr>
            <a:xfrm flipH="1">
              <a:off x="4859000" y="1767075"/>
              <a:ext cx="3298200" cy="26127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3" name="Google Shape;1073;p71"/>
            <p:cNvPicPr preferRelativeResize="0"/>
            <p:nvPr/>
          </p:nvPicPr>
          <p:blipFill>
            <a:blip r:embed="rId3">
              <a:alphaModFix/>
            </a:blip>
            <a:stretch>
              <a:fillRect/>
            </a:stretch>
          </p:blipFill>
          <p:spPr>
            <a:xfrm>
              <a:off x="6206350" y="2666800"/>
              <a:ext cx="1219200" cy="1219200"/>
            </a:xfrm>
            <a:prstGeom prst="rect">
              <a:avLst/>
            </a:prstGeom>
            <a:noFill/>
            <a:ln>
              <a:noFill/>
            </a:ln>
          </p:spPr>
        </p:pic>
      </p:grpSp>
      <p:sp>
        <p:nvSpPr>
          <p:cNvPr id="1074" name="Google Shape;1074;p7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72"/>
          <p:cNvSpPr txBox="1"/>
          <p:nvPr>
            <p:ph idx="1" type="body"/>
          </p:nvPr>
        </p:nvSpPr>
        <p:spPr>
          <a:xfrm>
            <a:off x="581150" y="1911425"/>
            <a:ext cx="3822600" cy="20250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三指：</a:t>
            </a:r>
            <a:endParaRPr/>
          </a:p>
          <a:p>
            <a:pPr indent="-330200" lvl="0" marL="457200" rtl="0" algn="l">
              <a:spcBef>
                <a:spcPts val="0"/>
              </a:spcBef>
              <a:spcAft>
                <a:spcPts val="0"/>
              </a:spcAft>
              <a:buSzPts val="1600"/>
              <a:buAutoNum type="arabicPeriod"/>
            </a:pPr>
            <a:r>
              <a:rPr lang="zh-TW"/>
              <a:t>瀏覽所有開啟的視窗：使用三指向下滑動。</a:t>
            </a:r>
            <a:endParaRPr/>
          </a:p>
          <a:p>
            <a:pPr indent="-330200" lvl="0" marL="457200" rtl="0" algn="l">
              <a:spcBef>
                <a:spcPts val="0"/>
              </a:spcBef>
              <a:spcAft>
                <a:spcPts val="0"/>
              </a:spcAft>
              <a:buSzPts val="1600"/>
              <a:buAutoNum type="arabicPeriod"/>
            </a:pPr>
            <a:r>
              <a:rPr lang="zh-TW"/>
              <a:t>切換分頁：如果您開啟了多個瀏覽器分頁，只要使用三指向左和向右滑動，即可快速切換各分頁。</a:t>
            </a:r>
            <a:endParaRPr/>
          </a:p>
        </p:txBody>
      </p:sp>
      <p:sp>
        <p:nvSpPr>
          <p:cNvPr id="1080" name="Google Shape;1080;p72"/>
          <p:cNvSpPr txBox="1"/>
          <p:nvPr>
            <p:ph type="title"/>
          </p:nvPr>
        </p:nvSpPr>
        <p:spPr>
          <a:xfrm>
            <a:off x="761950" y="426600"/>
            <a:ext cx="5444400" cy="5085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zh-TW"/>
              <a:t>Chromebook 鍵盤與操作</a:t>
            </a:r>
            <a:endParaRPr/>
          </a:p>
        </p:txBody>
      </p:sp>
      <p:sp>
        <p:nvSpPr>
          <p:cNvPr id="1081" name="Google Shape;1081;p72"/>
          <p:cNvSpPr txBox="1"/>
          <p:nvPr>
            <p:ph idx="3" type="subTitle"/>
          </p:nvPr>
        </p:nvSpPr>
        <p:spPr>
          <a:xfrm>
            <a:off x="1816000" y="1190375"/>
            <a:ext cx="18924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觸控板使用方法</a:t>
            </a:r>
            <a:endParaRPr/>
          </a:p>
        </p:txBody>
      </p:sp>
      <p:grpSp>
        <p:nvGrpSpPr>
          <p:cNvPr id="1082" name="Google Shape;1082;p72"/>
          <p:cNvGrpSpPr/>
          <p:nvPr/>
        </p:nvGrpSpPr>
        <p:grpSpPr>
          <a:xfrm>
            <a:off x="4859000" y="1767075"/>
            <a:ext cx="3298200" cy="2612700"/>
            <a:chOff x="4859000" y="1767075"/>
            <a:chExt cx="3298200" cy="2612700"/>
          </a:xfrm>
        </p:grpSpPr>
        <p:sp>
          <p:nvSpPr>
            <p:cNvPr id="1083" name="Google Shape;1083;p72"/>
            <p:cNvSpPr/>
            <p:nvPr/>
          </p:nvSpPr>
          <p:spPr>
            <a:xfrm>
              <a:off x="4859000" y="1767075"/>
              <a:ext cx="3298200" cy="261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72"/>
            <p:cNvSpPr/>
            <p:nvPr/>
          </p:nvSpPr>
          <p:spPr>
            <a:xfrm flipH="1">
              <a:off x="4859000" y="1767075"/>
              <a:ext cx="3298200" cy="26127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5" name="Google Shape;1085;p72"/>
            <p:cNvPicPr preferRelativeResize="0"/>
            <p:nvPr/>
          </p:nvPicPr>
          <p:blipFill>
            <a:blip r:embed="rId3">
              <a:alphaModFix/>
            </a:blip>
            <a:stretch>
              <a:fillRect/>
            </a:stretch>
          </p:blipFill>
          <p:spPr>
            <a:xfrm>
              <a:off x="6206350" y="2666800"/>
              <a:ext cx="1219200" cy="1219200"/>
            </a:xfrm>
            <a:prstGeom prst="rect">
              <a:avLst/>
            </a:prstGeom>
            <a:noFill/>
            <a:ln>
              <a:noFill/>
            </a:ln>
          </p:spPr>
        </p:pic>
      </p:grpSp>
      <p:sp>
        <p:nvSpPr>
          <p:cNvPr id="1086" name="Google Shape;1086;p7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73"/>
          <p:cNvSpPr txBox="1"/>
          <p:nvPr>
            <p:ph idx="1" type="body"/>
          </p:nvPr>
        </p:nvSpPr>
        <p:spPr>
          <a:xfrm>
            <a:off x="484700" y="1622725"/>
            <a:ext cx="7262400" cy="2711100"/>
          </a:xfrm>
          <a:prstGeom prst="rect">
            <a:avLst/>
          </a:prstGeom>
        </p:spPr>
        <p:txBody>
          <a:bodyPr anchorCtr="0" anchor="t" bIns="0" lIns="0" spcFirstLastPara="1" rIns="228600" wrap="square" tIns="0">
            <a:noAutofit/>
          </a:bodyPr>
          <a:lstStyle/>
          <a:p>
            <a:pPr indent="-330200" lvl="0" marL="457200" rtl="0" algn="l">
              <a:spcBef>
                <a:spcPts val="0"/>
              </a:spcBef>
              <a:spcAft>
                <a:spcPts val="0"/>
              </a:spcAft>
              <a:buSzPts val="1600"/>
              <a:buAutoNum type="arabicPeriod"/>
            </a:pPr>
            <a:r>
              <a:rPr lang="zh-TW"/>
              <a:t>按下</a:t>
            </a:r>
            <a:r>
              <a:rPr lang="zh-TW"/>
              <a:t>搜尋鍵或啟動器按鈕，點選「檔案」程式圖示</a:t>
            </a:r>
            <a:br>
              <a:rPr lang="zh-TW"/>
            </a:br>
            <a:r>
              <a:rPr lang="zh-TW"/>
              <a:t>或按 </a:t>
            </a:r>
            <a:r>
              <a:rPr lang="zh-TW">
                <a:solidFill>
                  <a:schemeClr val="lt1"/>
                </a:solidFill>
                <a:highlight>
                  <a:schemeClr val="dk1"/>
                </a:highlight>
              </a:rPr>
              <a:t> </a:t>
            </a:r>
            <a:r>
              <a:rPr lang="zh-TW">
                <a:solidFill>
                  <a:schemeClr val="lt2"/>
                </a:solidFill>
                <a:highlight>
                  <a:schemeClr val="dk1"/>
                </a:highlight>
              </a:rPr>
              <a:t>Alt</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Shift</a:t>
            </a:r>
            <a:r>
              <a:rPr lang="zh-TW">
                <a:solidFill>
                  <a:schemeClr val="lt1"/>
                </a:solidFill>
                <a:highlight>
                  <a:schemeClr val="dk1"/>
                </a:highlight>
              </a:rPr>
              <a:t> </a:t>
            </a:r>
            <a:r>
              <a:rPr lang="zh-TW"/>
              <a:t> + </a:t>
            </a:r>
            <a:r>
              <a:rPr lang="zh-TW">
                <a:solidFill>
                  <a:schemeClr val="lt1"/>
                </a:solidFill>
                <a:highlight>
                  <a:schemeClr val="dk1"/>
                </a:highlight>
              </a:rPr>
              <a:t> </a:t>
            </a:r>
            <a:r>
              <a:rPr lang="zh-TW">
                <a:solidFill>
                  <a:schemeClr val="lt2"/>
                </a:solidFill>
                <a:highlight>
                  <a:schemeClr val="dk1"/>
                </a:highlight>
              </a:rPr>
              <a:t>M</a:t>
            </a:r>
            <a:r>
              <a:rPr lang="zh-TW">
                <a:solidFill>
                  <a:schemeClr val="lt1"/>
                </a:solidFill>
                <a:highlight>
                  <a:schemeClr val="dk1"/>
                </a:highlight>
              </a:rPr>
              <a:t> </a:t>
            </a:r>
            <a:r>
              <a:rPr lang="zh-TW"/>
              <a:t> 快速鍵開啟。</a:t>
            </a:r>
            <a:endParaRPr/>
          </a:p>
          <a:p>
            <a:pPr indent="-330200" lvl="0" marL="457200" rtl="0" algn="l">
              <a:spcBef>
                <a:spcPts val="0"/>
              </a:spcBef>
              <a:spcAft>
                <a:spcPts val="0"/>
              </a:spcAft>
              <a:buSzPts val="1600"/>
              <a:buAutoNum type="arabicPeriod"/>
            </a:pPr>
            <a:r>
              <a:rPr lang="zh-TW"/>
              <a:t>雲端硬碟檔案也可以在此管理</a:t>
            </a:r>
            <a:endParaRPr/>
          </a:p>
          <a:p>
            <a:pPr indent="-330200" lvl="0" marL="457200" rtl="0" algn="l">
              <a:spcBef>
                <a:spcPts val="0"/>
              </a:spcBef>
              <a:spcAft>
                <a:spcPts val="0"/>
              </a:spcAft>
              <a:buSzPts val="1600"/>
              <a:buAutoNum type="arabicPeriod"/>
            </a:pPr>
            <a:r>
              <a:rPr lang="zh-TW"/>
              <a:t>.zip 壓縮檔可以直接查看檔案</a:t>
            </a:r>
            <a:endParaRPr/>
          </a:p>
        </p:txBody>
      </p:sp>
      <p:sp>
        <p:nvSpPr>
          <p:cNvPr id="1092" name="Google Shape;1092;p73"/>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「檔案」程式介紹</a:t>
            </a:r>
            <a:endParaRPr/>
          </a:p>
        </p:txBody>
      </p:sp>
      <p:pic>
        <p:nvPicPr>
          <p:cNvPr id="1093" name="Google Shape;1093;p73"/>
          <p:cNvPicPr preferRelativeResize="0"/>
          <p:nvPr/>
        </p:nvPicPr>
        <p:blipFill>
          <a:blip r:embed="rId3">
            <a:alphaModFix/>
          </a:blip>
          <a:stretch>
            <a:fillRect/>
          </a:stretch>
        </p:blipFill>
        <p:spPr>
          <a:xfrm>
            <a:off x="5523600" y="2787250"/>
            <a:ext cx="489150" cy="489150"/>
          </a:xfrm>
          <a:prstGeom prst="rect">
            <a:avLst/>
          </a:prstGeom>
          <a:noFill/>
          <a:ln>
            <a:noFill/>
          </a:ln>
        </p:spPr>
      </p:pic>
      <p:sp>
        <p:nvSpPr>
          <p:cNvPr id="1094" name="Google Shape;1094;p7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7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Chromebook的觸控筆</a:t>
            </a:r>
            <a:endParaRPr/>
          </a:p>
          <a:p>
            <a:pPr indent="0" lvl="0" marL="0" rtl="0" algn="l">
              <a:spcBef>
                <a:spcPts val="0"/>
              </a:spcBef>
              <a:spcAft>
                <a:spcPts val="0"/>
              </a:spcAft>
              <a:buNone/>
            </a:pPr>
            <a:r>
              <a:rPr lang="zh-TW"/>
              <a:t>「</a:t>
            </a:r>
            <a:r>
              <a:rPr lang="zh-TW" u="sng">
                <a:solidFill>
                  <a:schemeClr val="hlink"/>
                </a:solidFill>
                <a:hlinkClick r:id="rId3"/>
              </a:rPr>
              <a:t>草寫</a:t>
            </a:r>
            <a:r>
              <a:rPr lang="zh-TW"/>
              <a:t>」</a:t>
            </a:r>
            <a:endParaRPr/>
          </a:p>
        </p:txBody>
      </p:sp>
      <p:pic>
        <p:nvPicPr>
          <p:cNvPr id="1100" name="Google Shape;1100;p74"/>
          <p:cNvPicPr preferRelativeResize="0"/>
          <p:nvPr/>
        </p:nvPicPr>
        <p:blipFill>
          <a:blip r:embed="rId4">
            <a:alphaModFix/>
          </a:blip>
          <a:stretch>
            <a:fillRect/>
          </a:stretch>
        </p:blipFill>
        <p:spPr>
          <a:xfrm>
            <a:off x="2459800" y="2571750"/>
            <a:ext cx="469000" cy="469000"/>
          </a:xfrm>
          <a:prstGeom prst="rect">
            <a:avLst/>
          </a:prstGeom>
          <a:noFill/>
          <a:ln>
            <a:noFill/>
          </a:ln>
        </p:spPr>
      </p:pic>
      <p:pic>
        <p:nvPicPr>
          <p:cNvPr id="1101" name="Google Shape;1101;p74"/>
          <p:cNvPicPr preferRelativeResize="0"/>
          <p:nvPr/>
        </p:nvPicPr>
        <p:blipFill rotWithShape="1">
          <a:blip r:embed="rId5">
            <a:alphaModFix/>
          </a:blip>
          <a:srcRect b="0" l="19961" r="0" t="0"/>
          <a:stretch/>
        </p:blipFill>
        <p:spPr>
          <a:xfrm>
            <a:off x="3822050" y="61850"/>
            <a:ext cx="3790200" cy="1953600"/>
          </a:xfrm>
          <a:prstGeom prst="roundRect">
            <a:avLst>
              <a:gd fmla="val 16667" name="adj"/>
            </a:avLst>
          </a:prstGeom>
          <a:noFill/>
          <a:ln cap="flat" cmpd="sng" w="9525">
            <a:solidFill>
              <a:schemeClr val="accent3"/>
            </a:solidFill>
            <a:prstDash val="solid"/>
            <a:round/>
            <a:headEnd len="sm" w="sm" type="none"/>
            <a:tailEnd len="sm" w="sm" type="none"/>
          </a:ln>
        </p:spPr>
      </p:pic>
      <p:pic>
        <p:nvPicPr>
          <p:cNvPr id="1102" name="Google Shape;1102;p74"/>
          <p:cNvPicPr preferRelativeResize="0"/>
          <p:nvPr/>
        </p:nvPicPr>
        <p:blipFill>
          <a:blip r:embed="rId6">
            <a:alphaModFix/>
          </a:blip>
          <a:stretch>
            <a:fillRect/>
          </a:stretch>
        </p:blipFill>
        <p:spPr>
          <a:xfrm>
            <a:off x="5542646" y="1540370"/>
            <a:ext cx="3448800" cy="1886100"/>
          </a:xfrm>
          <a:prstGeom prst="roundRect">
            <a:avLst>
              <a:gd fmla="val 16667" name="adj"/>
            </a:avLst>
          </a:prstGeom>
          <a:noFill/>
          <a:ln cap="flat" cmpd="sng" w="9525">
            <a:solidFill>
              <a:schemeClr val="accent1"/>
            </a:solidFill>
            <a:prstDash val="solid"/>
            <a:round/>
            <a:headEnd len="sm" w="sm" type="none"/>
            <a:tailEnd len="sm" w="sm" type="none"/>
          </a:ln>
        </p:spPr>
      </p:pic>
      <p:pic>
        <p:nvPicPr>
          <p:cNvPr id="1103" name="Google Shape;1103;p74"/>
          <p:cNvPicPr preferRelativeResize="0"/>
          <p:nvPr/>
        </p:nvPicPr>
        <p:blipFill rotWithShape="1">
          <a:blip r:embed="rId7">
            <a:alphaModFix/>
          </a:blip>
          <a:srcRect b="0" l="19961" r="0" t="0"/>
          <a:stretch/>
        </p:blipFill>
        <p:spPr>
          <a:xfrm>
            <a:off x="4943493" y="3120153"/>
            <a:ext cx="3790200" cy="1953600"/>
          </a:xfrm>
          <a:prstGeom prst="roundRect">
            <a:avLst>
              <a:gd fmla="val 16667" name="adj"/>
            </a:avLst>
          </a:prstGeom>
          <a:noFill/>
          <a:ln cap="flat" cmpd="sng" w="9525">
            <a:solidFill>
              <a:schemeClr val="accent4"/>
            </a:solidFill>
            <a:prstDash val="solid"/>
            <a:round/>
            <a:headEnd len="sm" w="sm" type="none"/>
            <a:tailEnd len="sm" w="sm" type="none"/>
          </a:ln>
        </p:spPr>
      </p:pic>
      <p:sp>
        <p:nvSpPr>
          <p:cNvPr id="1104" name="Google Shape;1104;p7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descr="給習慣用無蝦米輸入法的伙伴" id="1109" name="Google Shape;1109;p75" title="chromebook上安裝無蝦米輸入法設定">
            <a:hlinkClick r:id="rId3"/>
          </p:cNvPr>
          <p:cNvPicPr preferRelativeResize="0"/>
          <p:nvPr/>
        </p:nvPicPr>
        <p:blipFill>
          <a:blip r:embed="rId4">
            <a:alphaModFix/>
          </a:blip>
          <a:stretch>
            <a:fillRect/>
          </a:stretch>
        </p:blipFill>
        <p:spPr>
          <a:xfrm>
            <a:off x="5079716" y="1060650"/>
            <a:ext cx="3890834" cy="2918100"/>
          </a:xfrm>
          <a:prstGeom prst="rect">
            <a:avLst/>
          </a:prstGeom>
          <a:noFill/>
          <a:ln>
            <a:noFill/>
          </a:ln>
        </p:spPr>
      </p:pic>
      <p:sp>
        <p:nvSpPr>
          <p:cNvPr id="1110" name="Google Shape;1110;p7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a:t>
            </a:r>
            <a:r>
              <a:rPr lang="zh-TW" u="sng">
                <a:solidFill>
                  <a:schemeClr val="hlink"/>
                </a:solidFill>
                <a:hlinkClick r:id="rId5"/>
              </a:rPr>
              <a:t>輸入法安裝</a:t>
            </a:r>
            <a:endParaRPr/>
          </a:p>
        </p:txBody>
      </p:sp>
      <p:sp>
        <p:nvSpPr>
          <p:cNvPr id="1111" name="Google Shape;1111;p7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7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1117" name="Google Shape;1117;p76"/>
          <p:cNvSpPr txBox="1"/>
          <p:nvPr>
            <p:ph type="title"/>
          </p:nvPr>
        </p:nvSpPr>
        <p:spPr>
          <a:xfrm>
            <a:off x="761950" y="87800"/>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補充資料-新增類嘸蝦米輸入法</a:t>
            </a:r>
            <a:endParaRPr/>
          </a:p>
        </p:txBody>
      </p:sp>
      <p:sp>
        <p:nvSpPr>
          <p:cNvPr id="1118" name="Google Shape;1118;p76"/>
          <p:cNvSpPr txBox="1"/>
          <p:nvPr/>
        </p:nvSpPr>
        <p:spPr>
          <a:xfrm>
            <a:off x="761950" y="681500"/>
            <a:ext cx="70158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sz="2600">
                <a:solidFill>
                  <a:srgbClr val="34A853"/>
                </a:solidFill>
                <a:latin typeface="Google Sans"/>
                <a:ea typeface="Google Sans"/>
                <a:cs typeface="Google Sans"/>
                <a:sym typeface="Google Sans"/>
              </a:rPr>
              <a:t>1.先安裝JsCIN </a:t>
            </a:r>
            <a:r>
              <a:rPr lang="zh-TW" sz="2600" u="sng">
                <a:solidFill>
                  <a:schemeClr val="hlink"/>
                </a:solidFill>
                <a:latin typeface="Google Sans"/>
                <a:ea typeface="Google Sans"/>
                <a:cs typeface="Google Sans"/>
                <a:sym typeface="Google Sans"/>
                <a:hlinkClick r:id="rId3"/>
              </a:rPr>
              <a:t>擴充功能-請點連結</a:t>
            </a:r>
            <a:endParaRPr sz="2800">
              <a:solidFill>
                <a:srgbClr val="757575"/>
              </a:solidFill>
              <a:latin typeface="Roboto"/>
              <a:ea typeface="Roboto"/>
              <a:cs typeface="Roboto"/>
              <a:sym typeface="Roboto"/>
            </a:endParaRPr>
          </a:p>
          <a:p>
            <a:pPr indent="0" lvl="0" marL="0" rtl="0" algn="l">
              <a:spcBef>
                <a:spcPts val="0"/>
              </a:spcBef>
              <a:spcAft>
                <a:spcPts val="0"/>
              </a:spcAft>
              <a:buNone/>
            </a:pPr>
            <a:r>
              <a:t/>
            </a:r>
            <a:endParaRPr sz="2800">
              <a:solidFill>
                <a:srgbClr val="757575"/>
              </a:solidFill>
              <a:latin typeface="Roboto"/>
              <a:ea typeface="Roboto"/>
              <a:cs typeface="Roboto"/>
              <a:sym typeface="Roboto"/>
            </a:endParaRPr>
          </a:p>
          <a:p>
            <a:pPr indent="0" lvl="0" marL="0" rtl="0" algn="l">
              <a:spcBef>
                <a:spcPts val="0"/>
              </a:spcBef>
              <a:spcAft>
                <a:spcPts val="0"/>
              </a:spcAft>
              <a:buNone/>
            </a:pPr>
            <a:r>
              <a:t/>
            </a:r>
            <a:endParaRPr>
              <a:latin typeface="Google Sans"/>
              <a:ea typeface="Google Sans"/>
              <a:cs typeface="Google Sans"/>
              <a:sym typeface="Google Sans"/>
            </a:endParaRPr>
          </a:p>
        </p:txBody>
      </p:sp>
      <p:pic>
        <p:nvPicPr>
          <p:cNvPr id="1119" name="Google Shape;1119;p76"/>
          <p:cNvPicPr preferRelativeResize="0"/>
          <p:nvPr/>
        </p:nvPicPr>
        <p:blipFill>
          <a:blip r:embed="rId4">
            <a:alphaModFix/>
          </a:blip>
          <a:stretch>
            <a:fillRect/>
          </a:stretch>
        </p:blipFill>
        <p:spPr>
          <a:xfrm>
            <a:off x="266275" y="1913000"/>
            <a:ext cx="8839201" cy="2983000"/>
          </a:xfrm>
          <a:prstGeom prst="rect">
            <a:avLst/>
          </a:prstGeom>
          <a:noFill/>
          <a:ln>
            <a:noFill/>
          </a:ln>
        </p:spPr>
      </p:pic>
      <p:sp>
        <p:nvSpPr>
          <p:cNvPr id="1120" name="Google Shape;1120;p76"/>
          <p:cNvSpPr/>
          <p:nvPr/>
        </p:nvSpPr>
        <p:spPr>
          <a:xfrm>
            <a:off x="6036629" y="2410349"/>
            <a:ext cx="298300" cy="6759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1</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7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1126" name="Google Shape;1126;p77"/>
          <p:cNvSpPr txBox="1"/>
          <p:nvPr>
            <p:ph type="title"/>
          </p:nvPr>
        </p:nvSpPr>
        <p:spPr>
          <a:xfrm>
            <a:off x="761950" y="87800"/>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2.請下載  </a:t>
            </a:r>
            <a:r>
              <a:rPr lang="zh-TW" u="sng">
                <a:solidFill>
                  <a:schemeClr val="hlink"/>
                </a:solidFill>
                <a:hlinkClick r:id="rId3"/>
              </a:rPr>
              <a:t>liu字根表</a:t>
            </a:r>
            <a:endParaRPr/>
          </a:p>
        </p:txBody>
      </p:sp>
      <p:pic>
        <p:nvPicPr>
          <p:cNvPr id="1127" name="Google Shape;1127;p77"/>
          <p:cNvPicPr preferRelativeResize="0"/>
          <p:nvPr/>
        </p:nvPicPr>
        <p:blipFill>
          <a:blip r:embed="rId4">
            <a:alphaModFix/>
          </a:blip>
          <a:stretch>
            <a:fillRect/>
          </a:stretch>
        </p:blipFill>
        <p:spPr>
          <a:xfrm>
            <a:off x="1459453" y="942750"/>
            <a:ext cx="3024700" cy="3962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7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1133" name="Google Shape;1133;p78"/>
          <p:cNvSpPr txBox="1"/>
          <p:nvPr>
            <p:ph type="title"/>
          </p:nvPr>
        </p:nvSpPr>
        <p:spPr>
          <a:xfrm>
            <a:off x="761950" y="87800"/>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3.</a:t>
            </a:r>
            <a:r>
              <a:rPr lang="zh-TW">
                <a:solidFill>
                  <a:schemeClr val="accent4"/>
                </a:solidFill>
              </a:rPr>
              <a:t>找到JsCIN→點選項</a:t>
            </a:r>
            <a:endParaRPr/>
          </a:p>
        </p:txBody>
      </p:sp>
      <p:sp>
        <p:nvSpPr>
          <p:cNvPr id="1134" name="Google Shape;1134;p78"/>
          <p:cNvSpPr/>
          <p:nvPr/>
        </p:nvSpPr>
        <p:spPr>
          <a:xfrm>
            <a:off x="1463625" y="2630525"/>
            <a:ext cx="1792200" cy="942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reenshot 2016-11-15 at 19.20.15 - Edited.png" id="1135" name="Google Shape;1135;p78"/>
          <p:cNvPicPr preferRelativeResize="0"/>
          <p:nvPr/>
        </p:nvPicPr>
        <p:blipFill rotWithShape="1">
          <a:blip r:embed="rId3">
            <a:alphaModFix/>
          </a:blip>
          <a:srcRect b="0" l="0" r="0" t="0"/>
          <a:stretch/>
        </p:blipFill>
        <p:spPr>
          <a:xfrm>
            <a:off x="1057976" y="964350"/>
            <a:ext cx="5418968" cy="3214802"/>
          </a:xfrm>
          <a:prstGeom prst="rect">
            <a:avLst/>
          </a:prstGeom>
          <a:noFill/>
          <a:ln>
            <a:noFill/>
          </a:ln>
        </p:spPr>
      </p:pic>
      <p:sp>
        <p:nvSpPr>
          <p:cNvPr id="1136" name="Google Shape;1136;p78"/>
          <p:cNvSpPr/>
          <p:nvPr/>
        </p:nvSpPr>
        <p:spPr>
          <a:xfrm>
            <a:off x="2576425" y="2213675"/>
            <a:ext cx="692700" cy="33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78"/>
          <p:cNvSpPr txBox="1"/>
          <p:nvPr/>
        </p:nvSpPr>
        <p:spPr>
          <a:xfrm>
            <a:off x="2177550" y="2124425"/>
            <a:ext cx="315000" cy="51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3000">
                <a:solidFill>
                  <a:srgbClr val="FF0000"/>
                </a:solidFill>
              </a:rPr>
              <a:t>3</a:t>
            </a:r>
            <a:endParaRPr b="1" sz="300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79"/>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4.將已啟用的輸入法留下”嘸蝦米”</a:t>
            </a:r>
            <a:endParaRPr/>
          </a:p>
        </p:txBody>
      </p:sp>
      <p:sp>
        <p:nvSpPr>
          <p:cNvPr id="1143" name="Google Shape;1143;p7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descr="Screenshot 2016-11-15 at 19.22.53.png" id="1144" name="Google Shape;1144;p79"/>
          <p:cNvPicPr preferRelativeResize="0"/>
          <p:nvPr/>
        </p:nvPicPr>
        <p:blipFill rotWithShape="1">
          <a:blip r:embed="rId3">
            <a:alphaModFix/>
          </a:blip>
          <a:srcRect b="19192" l="0" r="0" t="11794"/>
          <a:stretch/>
        </p:blipFill>
        <p:spPr>
          <a:xfrm>
            <a:off x="1158825" y="1605401"/>
            <a:ext cx="6873620" cy="31181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80"/>
          <p:cNvSpPr txBox="1"/>
          <p:nvPr>
            <p:ph type="title"/>
          </p:nvPr>
        </p:nvSpPr>
        <p:spPr>
          <a:xfrm>
            <a:off x="710400" y="4571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5.到Chromebook桌面右下方”設定鍵盤”</a:t>
            </a:r>
            <a:endParaRPr/>
          </a:p>
        </p:txBody>
      </p:sp>
      <p:sp>
        <p:nvSpPr>
          <p:cNvPr id="1150" name="Google Shape;1150;p8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id="1151" name="Google Shape;1151;p80"/>
          <p:cNvPicPr preferRelativeResize="0"/>
          <p:nvPr/>
        </p:nvPicPr>
        <p:blipFill>
          <a:blip r:embed="rId3">
            <a:alphaModFix/>
          </a:blip>
          <a:stretch>
            <a:fillRect/>
          </a:stretch>
        </p:blipFill>
        <p:spPr>
          <a:xfrm>
            <a:off x="1549150" y="1976900"/>
            <a:ext cx="2647950" cy="1724025"/>
          </a:xfrm>
          <a:prstGeom prst="rect">
            <a:avLst/>
          </a:prstGeom>
          <a:noFill/>
          <a:ln>
            <a:noFill/>
          </a:ln>
        </p:spPr>
      </p:pic>
      <p:pic>
        <p:nvPicPr>
          <p:cNvPr id="1152" name="Google Shape;1152;p80"/>
          <p:cNvPicPr preferRelativeResize="0"/>
          <p:nvPr/>
        </p:nvPicPr>
        <p:blipFill>
          <a:blip r:embed="rId4">
            <a:alphaModFix/>
          </a:blip>
          <a:stretch>
            <a:fillRect/>
          </a:stretch>
        </p:blipFill>
        <p:spPr>
          <a:xfrm>
            <a:off x="4968825" y="1284075"/>
            <a:ext cx="3290752" cy="3820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81"/>
          <p:cNvSpPr txBox="1"/>
          <p:nvPr>
            <p:ph type="title"/>
          </p:nvPr>
        </p:nvSpPr>
        <p:spPr>
          <a:xfrm>
            <a:off x="761950" y="16032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6.新增”JsCIN”輸入法</a:t>
            </a:r>
            <a:endParaRPr/>
          </a:p>
        </p:txBody>
      </p:sp>
      <p:sp>
        <p:nvSpPr>
          <p:cNvPr id="1158" name="Google Shape;1158;p8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id="1159" name="Google Shape;1159;p81"/>
          <p:cNvPicPr preferRelativeResize="0"/>
          <p:nvPr/>
        </p:nvPicPr>
        <p:blipFill>
          <a:blip r:embed="rId3">
            <a:alphaModFix/>
          </a:blip>
          <a:stretch>
            <a:fillRect/>
          </a:stretch>
        </p:blipFill>
        <p:spPr>
          <a:xfrm>
            <a:off x="4086225" y="1161825"/>
            <a:ext cx="5057776" cy="3773451"/>
          </a:xfrm>
          <a:prstGeom prst="rect">
            <a:avLst/>
          </a:prstGeom>
          <a:noFill/>
          <a:ln>
            <a:noFill/>
          </a:ln>
        </p:spPr>
      </p:pic>
      <p:pic>
        <p:nvPicPr>
          <p:cNvPr id="1160" name="Google Shape;1160;p81"/>
          <p:cNvPicPr preferRelativeResize="0"/>
          <p:nvPr/>
        </p:nvPicPr>
        <p:blipFill>
          <a:blip r:embed="rId4">
            <a:alphaModFix/>
          </a:blip>
          <a:stretch>
            <a:fillRect/>
          </a:stretch>
        </p:blipFill>
        <p:spPr>
          <a:xfrm>
            <a:off x="217538" y="742725"/>
            <a:ext cx="3629025" cy="43624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82"/>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t/>
            </a:r>
            <a:endParaRPr/>
          </a:p>
        </p:txBody>
      </p:sp>
      <p:sp>
        <p:nvSpPr>
          <p:cNvPr id="1166" name="Google Shape;1166;p8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id="1167" name="Google Shape;1167;p82"/>
          <p:cNvPicPr preferRelativeResize="0"/>
          <p:nvPr/>
        </p:nvPicPr>
        <p:blipFill>
          <a:blip r:embed="rId3">
            <a:alphaModFix/>
          </a:blip>
          <a:stretch>
            <a:fillRect/>
          </a:stretch>
        </p:blipFill>
        <p:spPr>
          <a:xfrm>
            <a:off x="152400" y="152400"/>
            <a:ext cx="8606333"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83"/>
          <p:cNvSpPr txBox="1"/>
          <p:nvPr>
            <p:ph idx="1" type="body"/>
          </p:nvPr>
        </p:nvSpPr>
        <p:spPr>
          <a:xfrm>
            <a:off x="484700" y="1622725"/>
            <a:ext cx="7262400" cy="2711100"/>
          </a:xfrm>
          <a:prstGeom prst="rect">
            <a:avLst/>
          </a:prstGeom>
          <a:solidFill>
            <a:srgbClr val="F8F9FA">
              <a:alpha val="44050"/>
            </a:srgbClr>
          </a:solidFill>
        </p:spPr>
        <p:txBody>
          <a:bodyPr anchorCtr="0" anchor="t" bIns="0" lIns="0" spcFirstLastPara="1" rIns="228600" wrap="square" tIns="0">
            <a:noAutofit/>
          </a:bodyPr>
          <a:lstStyle/>
          <a:p>
            <a:pPr indent="-330200" lvl="0" marL="457200" rtl="0" algn="l">
              <a:spcBef>
                <a:spcPts val="0"/>
              </a:spcBef>
              <a:spcAft>
                <a:spcPts val="0"/>
              </a:spcAft>
              <a:buSzPts val="1600"/>
              <a:buAutoNum type="arabicPeriod"/>
            </a:pPr>
            <a:r>
              <a:rPr lang="zh-TW"/>
              <a:t>開啟 </a:t>
            </a:r>
            <a:r>
              <a:rPr lang="zh-TW" u="sng">
                <a:solidFill>
                  <a:schemeClr val="hlink"/>
                </a:solidFill>
                <a:hlinkClick r:id="rId3"/>
              </a:rPr>
              <a:t>Chrome 線上應用程式商店</a:t>
            </a:r>
            <a:r>
              <a:rPr lang="zh-TW"/>
              <a:t>。</a:t>
            </a:r>
            <a:endParaRPr/>
          </a:p>
          <a:p>
            <a:pPr indent="-330200" lvl="0" marL="457200" rtl="0" algn="l">
              <a:spcBef>
                <a:spcPts val="0"/>
              </a:spcBef>
              <a:spcAft>
                <a:spcPts val="0"/>
              </a:spcAft>
              <a:buSzPts val="1600"/>
              <a:buAutoNum type="arabicPeriod"/>
            </a:pPr>
            <a:r>
              <a:rPr lang="zh-TW"/>
              <a:t>按一下左欄中的 [應用程式] 或 [擴充功能]。</a:t>
            </a:r>
            <a:endParaRPr/>
          </a:p>
          <a:p>
            <a:pPr indent="-330200" lvl="0" marL="457200" rtl="0" algn="l">
              <a:spcBef>
                <a:spcPts val="0"/>
              </a:spcBef>
              <a:spcAft>
                <a:spcPts val="0"/>
              </a:spcAft>
              <a:buSzPts val="1600"/>
              <a:buAutoNum type="arabicPeriod"/>
            </a:pPr>
            <a:r>
              <a:rPr lang="zh-TW"/>
              <a:t>瀏覽或搜尋您要新增的項目。</a:t>
            </a:r>
            <a:endParaRPr/>
          </a:p>
          <a:p>
            <a:pPr indent="-330200" lvl="0" marL="457200" rtl="0" algn="l">
              <a:spcBef>
                <a:spcPts val="0"/>
              </a:spcBef>
              <a:spcAft>
                <a:spcPts val="0"/>
              </a:spcAft>
              <a:buSzPts val="1600"/>
              <a:buAutoNum type="arabicPeriod"/>
            </a:pPr>
            <a:r>
              <a:rPr lang="zh-TW"/>
              <a:t>找到您要新增的應用程式或擴充功能後，請按一下 [加到 Chrome]。</a:t>
            </a:r>
            <a:endParaRPr/>
          </a:p>
          <a:p>
            <a:pPr indent="-330200" lvl="0" marL="457200" rtl="0" algn="l">
              <a:spcBef>
                <a:spcPts val="0"/>
              </a:spcBef>
              <a:spcAft>
                <a:spcPts val="0"/>
              </a:spcAft>
              <a:buSzPts val="1600"/>
              <a:buAutoNum type="arabicPeriod"/>
            </a:pPr>
            <a:r>
              <a:rPr lang="zh-TW"/>
              <a:t>如果您要新增擴充功能：</a:t>
            </a:r>
            <a:endParaRPr/>
          </a:p>
          <a:p>
            <a:pPr indent="-330200" lvl="1" marL="914400" rtl="0" algn="l">
              <a:spcBef>
                <a:spcPts val="0"/>
              </a:spcBef>
              <a:spcAft>
                <a:spcPts val="0"/>
              </a:spcAft>
              <a:buSzPts val="1600"/>
              <a:buChar char="○"/>
            </a:pPr>
            <a:r>
              <a:rPr lang="zh-TW"/>
              <a:t>查看擴充功能可存取的資料類型。</a:t>
            </a:r>
            <a:endParaRPr/>
          </a:p>
          <a:p>
            <a:pPr indent="-330200" lvl="1" marL="914400" rtl="0" algn="l">
              <a:spcBef>
                <a:spcPts val="0"/>
              </a:spcBef>
              <a:spcAft>
                <a:spcPts val="0"/>
              </a:spcAft>
              <a:buSzPts val="1600"/>
              <a:buChar char="○"/>
            </a:pPr>
            <a:r>
              <a:rPr lang="zh-TW"/>
              <a:t>按一下 [新增擴充功能]。</a:t>
            </a:r>
            <a:endParaRPr/>
          </a:p>
          <a:p>
            <a:pPr indent="0" lvl="0" marL="0" rtl="0" algn="l">
              <a:spcBef>
                <a:spcPts val="0"/>
              </a:spcBef>
              <a:spcAft>
                <a:spcPts val="0"/>
              </a:spcAft>
              <a:buNone/>
            </a:pPr>
            <a:r>
              <a:rPr lang="zh-TW"/>
              <a:t>新增的應用程式會顯示在啟動器中；擴充功能則會以按鈕形式顯示在 Chrome 工具列中。</a:t>
            </a:r>
            <a:endParaRPr/>
          </a:p>
          <a:p>
            <a:pPr indent="0" lvl="0" marL="0" rtl="0" algn="l">
              <a:spcBef>
                <a:spcPts val="0"/>
              </a:spcBef>
              <a:spcAft>
                <a:spcPts val="0"/>
              </a:spcAft>
              <a:buNone/>
            </a:pPr>
            <a:r>
              <a:t/>
            </a:r>
            <a:endParaRPr/>
          </a:p>
        </p:txBody>
      </p:sp>
      <p:sp>
        <p:nvSpPr>
          <p:cNvPr id="1173" name="Google Shape;1173;p83"/>
          <p:cNvSpPr txBox="1"/>
          <p:nvPr>
            <p:ph type="title"/>
          </p:nvPr>
        </p:nvSpPr>
        <p:spPr>
          <a:xfrm>
            <a:off x="555650" y="947425"/>
            <a:ext cx="60627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新增應用程式或擴充功能</a:t>
            </a:r>
            <a:endParaRPr/>
          </a:p>
        </p:txBody>
      </p:sp>
      <p:sp>
        <p:nvSpPr>
          <p:cNvPr id="1174" name="Google Shape;1174;p8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48"/>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研習主題：</a:t>
            </a:r>
            <a:endParaRPr/>
          </a:p>
        </p:txBody>
      </p:sp>
      <p:sp>
        <p:nvSpPr>
          <p:cNvPr id="756" name="Google Shape;756;p48"/>
          <p:cNvSpPr txBox="1"/>
          <p:nvPr>
            <p:ph idx="1" type="subTitle"/>
          </p:nvPr>
        </p:nvSpPr>
        <p:spPr>
          <a:xfrm>
            <a:off x="385250"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介紹</a:t>
            </a:r>
            <a:br>
              <a:rPr lang="zh-TW"/>
            </a:br>
            <a:r>
              <a:rPr lang="zh-TW"/>
              <a:t>(10分鐘)</a:t>
            </a:r>
            <a:endParaRPr/>
          </a:p>
        </p:txBody>
      </p:sp>
      <p:sp>
        <p:nvSpPr>
          <p:cNvPr id="757" name="Google Shape;757;p48"/>
          <p:cNvSpPr txBox="1"/>
          <p:nvPr>
            <p:ph idx="3" type="subTitle"/>
          </p:nvPr>
        </p:nvSpPr>
        <p:spPr>
          <a:xfrm>
            <a:off x="3273363"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硬體與週邊介紹(15分鐘)</a:t>
            </a:r>
            <a:endParaRPr/>
          </a:p>
        </p:txBody>
      </p:sp>
      <p:sp>
        <p:nvSpPr>
          <p:cNvPr id="758" name="Google Shape;758;p48"/>
          <p:cNvSpPr txBox="1"/>
          <p:nvPr>
            <p:ph idx="2" type="subTitle"/>
          </p:nvPr>
        </p:nvSpPr>
        <p:spPr>
          <a:xfrm>
            <a:off x="6289525"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系統使用介面與基本操作介紹(30分鐘)</a:t>
            </a:r>
            <a:endParaRPr/>
          </a:p>
        </p:txBody>
      </p:sp>
      <p:sp>
        <p:nvSpPr>
          <p:cNvPr id="759" name="Google Shape;759;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84"/>
          <p:cNvSpPr txBox="1"/>
          <p:nvPr>
            <p:ph idx="1" type="body"/>
          </p:nvPr>
        </p:nvSpPr>
        <p:spPr>
          <a:xfrm>
            <a:off x="761950" y="1633600"/>
            <a:ext cx="3941100" cy="3013200"/>
          </a:xfrm>
          <a:prstGeom prst="rect">
            <a:avLst/>
          </a:prstGeom>
          <a:solidFill>
            <a:srgbClr val="F8F9FA">
              <a:alpha val="44050"/>
            </a:srgbClr>
          </a:solidFill>
        </p:spPr>
        <p:txBody>
          <a:bodyPr anchorCtr="0" anchor="t" bIns="0" lIns="0" spcFirstLastPara="1" rIns="228600" wrap="square" tIns="0">
            <a:noAutofit/>
          </a:bodyPr>
          <a:lstStyle/>
          <a:p>
            <a:pPr indent="-330200" lvl="0" marL="457200" rtl="0" algn="l">
              <a:spcBef>
                <a:spcPts val="0"/>
              </a:spcBef>
              <a:spcAft>
                <a:spcPts val="0"/>
              </a:spcAft>
              <a:buSzPts val="1600"/>
              <a:buAutoNum type="arabicPeriod"/>
            </a:pPr>
            <a:r>
              <a:rPr lang="zh-TW"/>
              <a:t>按</a:t>
            </a:r>
            <a:r>
              <a:rPr lang="zh-TW"/>
              <a:t>搜尋鍵或啟動器按鈕顯示應用程式。</a:t>
            </a:r>
            <a:endParaRPr/>
          </a:p>
          <a:p>
            <a:pPr indent="-330200" lvl="0" marL="457200" rtl="0" algn="l">
              <a:spcBef>
                <a:spcPts val="0"/>
              </a:spcBef>
              <a:spcAft>
                <a:spcPts val="0"/>
              </a:spcAft>
              <a:buSzPts val="1600"/>
              <a:buAutoNum type="arabicPeriod"/>
            </a:pPr>
            <a:r>
              <a:rPr lang="zh-TW"/>
              <a:t>開啟</a:t>
            </a:r>
            <a:r>
              <a:rPr lang="zh-TW"/>
              <a:t> </a:t>
            </a:r>
            <a:r>
              <a:rPr lang="zh-TW" u="sng">
                <a:solidFill>
                  <a:schemeClr val="hlink"/>
                </a:solidFill>
                <a:hlinkClick r:id="rId3"/>
              </a:rPr>
              <a:t>Play商店</a:t>
            </a:r>
            <a:r>
              <a:rPr lang="zh-TW"/>
              <a:t>。</a:t>
            </a:r>
            <a:endParaRPr/>
          </a:p>
          <a:p>
            <a:pPr indent="-330200" lvl="0" marL="457200" rtl="0" algn="l">
              <a:spcBef>
                <a:spcPts val="0"/>
              </a:spcBef>
              <a:spcAft>
                <a:spcPts val="0"/>
              </a:spcAft>
              <a:buSzPts val="1600"/>
              <a:buAutoNum type="arabicPeriod"/>
            </a:pPr>
            <a:r>
              <a:rPr lang="zh-TW"/>
              <a:t>瀏覽或搜尋您要新增的應用程式。</a:t>
            </a:r>
            <a:endParaRPr/>
          </a:p>
          <a:p>
            <a:pPr indent="-330200" lvl="0" marL="457200" rtl="0" algn="l">
              <a:spcBef>
                <a:spcPts val="0"/>
              </a:spcBef>
              <a:spcAft>
                <a:spcPts val="0"/>
              </a:spcAft>
              <a:buSzPts val="1600"/>
              <a:buAutoNum type="arabicPeriod"/>
            </a:pPr>
            <a:r>
              <a:rPr lang="zh-TW"/>
              <a:t>找到您要新增的應用程式後，按一下 [安裝]。</a:t>
            </a:r>
            <a:endParaRPr/>
          </a:p>
          <a:p>
            <a:pPr indent="0" lvl="0" marL="0" rtl="0" algn="l">
              <a:spcBef>
                <a:spcPts val="0"/>
              </a:spcBef>
              <a:spcAft>
                <a:spcPts val="0"/>
              </a:spcAft>
              <a:buNone/>
            </a:pPr>
            <a:r>
              <a:rPr lang="zh-TW"/>
              <a:t>新增的應用程式會顯示在啟動器中，另外可安裝的應用程式需管理員</a:t>
            </a:r>
            <a:r>
              <a:rPr lang="zh-TW" u="sng">
                <a:solidFill>
                  <a:schemeClr val="hlink"/>
                </a:solidFill>
                <a:hlinkClick r:id="rId4"/>
              </a:rPr>
              <a:t>核准</a:t>
            </a:r>
            <a:r>
              <a:rPr lang="zh-TW"/>
              <a:t>。</a:t>
            </a:r>
            <a:endParaRPr/>
          </a:p>
          <a:p>
            <a:pPr indent="0" lvl="0" marL="0" rtl="0" algn="l">
              <a:spcBef>
                <a:spcPts val="0"/>
              </a:spcBef>
              <a:spcAft>
                <a:spcPts val="0"/>
              </a:spcAft>
              <a:buNone/>
            </a:pPr>
            <a:r>
              <a:t/>
            </a:r>
            <a:endParaRPr/>
          </a:p>
        </p:txBody>
      </p:sp>
      <p:sp>
        <p:nvSpPr>
          <p:cNvPr id="1180" name="Google Shape;1180;p8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rgbClr val="000000"/>
                </a:solidFill>
              </a:rPr>
              <a:t>新增Android應用程式（需要管理員開啟）</a:t>
            </a:r>
            <a:endParaRPr>
              <a:solidFill>
                <a:srgbClr val="000000"/>
              </a:solidFill>
            </a:endParaRPr>
          </a:p>
        </p:txBody>
      </p:sp>
      <p:pic>
        <p:nvPicPr>
          <p:cNvPr id="1181" name="Google Shape;1181;p84"/>
          <p:cNvPicPr preferRelativeResize="0"/>
          <p:nvPr/>
        </p:nvPicPr>
        <p:blipFill>
          <a:blip r:embed="rId5">
            <a:alphaModFix/>
          </a:blip>
          <a:stretch>
            <a:fillRect/>
          </a:stretch>
        </p:blipFill>
        <p:spPr>
          <a:xfrm>
            <a:off x="5383950" y="2620725"/>
            <a:ext cx="3507000" cy="1971900"/>
          </a:xfrm>
          <a:prstGeom prst="rect">
            <a:avLst/>
          </a:prstGeom>
          <a:noFill/>
          <a:ln>
            <a:noFill/>
          </a:ln>
        </p:spPr>
      </p:pic>
      <p:sp>
        <p:nvSpPr>
          <p:cNvPr id="1182" name="Google Shape;1182;p8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85"/>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Chromebook 結合 Google Workspace for Education 應用教學與實作</a:t>
            </a:r>
            <a:endParaRPr/>
          </a:p>
        </p:txBody>
      </p:sp>
      <p:sp>
        <p:nvSpPr>
          <p:cNvPr id="1188" name="Google Shape;1188;p8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grpSp>
        <p:nvGrpSpPr>
          <p:cNvPr id="1193" name="Google Shape;1193;p86"/>
          <p:cNvGrpSpPr/>
          <p:nvPr/>
        </p:nvGrpSpPr>
        <p:grpSpPr>
          <a:xfrm>
            <a:off x="809750" y="1032569"/>
            <a:ext cx="3127226" cy="350100"/>
            <a:chOff x="809750" y="1646763"/>
            <a:chExt cx="3127226" cy="350100"/>
          </a:xfrm>
        </p:grpSpPr>
        <p:grpSp>
          <p:nvGrpSpPr>
            <p:cNvPr id="1194" name="Google Shape;1194;p86"/>
            <p:cNvGrpSpPr/>
            <p:nvPr/>
          </p:nvGrpSpPr>
          <p:grpSpPr>
            <a:xfrm>
              <a:off x="809750" y="1646763"/>
              <a:ext cx="3127226" cy="350100"/>
              <a:chOff x="809750" y="1646763"/>
              <a:chExt cx="3127226" cy="350100"/>
            </a:xfrm>
          </p:grpSpPr>
          <p:sp>
            <p:nvSpPr>
              <p:cNvPr id="1195" name="Google Shape;1195;p86"/>
              <p:cNvSpPr/>
              <p:nvPr/>
            </p:nvSpPr>
            <p:spPr>
              <a:xfrm>
                <a:off x="1011076" y="1646763"/>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1196" name="Google Shape;1196;p86"/>
              <p:cNvSpPr/>
              <p:nvPr/>
            </p:nvSpPr>
            <p:spPr>
              <a:xfrm>
                <a:off x="809750" y="1646763"/>
                <a:ext cx="600000" cy="350100"/>
              </a:xfrm>
              <a:prstGeom prst="roundRect">
                <a:avLst>
                  <a:gd fmla="val 50000" name="adj"/>
                </a:avLst>
              </a:prstGeom>
              <a:solidFill>
                <a:srgbClr val="FFFFF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7" name="Google Shape;1197;p86"/>
            <p:cNvGrpSpPr/>
            <p:nvPr/>
          </p:nvGrpSpPr>
          <p:grpSpPr>
            <a:xfrm>
              <a:off x="849865" y="1693495"/>
              <a:ext cx="256068" cy="256636"/>
              <a:chOff x="4621000" y="684951"/>
              <a:chExt cx="1461578" cy="1461479"/>
            </a:xfrm>
          </p:grpSpPr>
          <p:sp>
            <p:nvSpPr>
              <p:cNvPr id="1198" name="Google Shape;1198;p86"/>
              <p:cNvSpPr/>
              <p:nvPr/>
            </p:nvSpPr>
            <p:spPr>
              <a:xfrm>
                <a:off x="4621000" y="1415679"/>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86"/>
              <p:cNvSpPr/>
              <p:nvPr/>
            </p:nvSpPr>
            <p:spPr>
              <a:xfrm rot="10800000">
                <a:off x="4621007" y="684951"/>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00" name="Google Shape;1200;p86"/>
          <p:cNvSpPr txBox="1"/>
          <p:nvPr>
            <p:ph type="title"/>
          </p:nvPr>
        </p:nvSpPr>
        <p:spPr>
          <a:xfrm>
            <a:off x="833850" y="369850"/>
            <a:ext cx="620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Chromebook × Google Workspace for Education</a:t>
            </a:r>
            <a:endParaRPr/>
          </a:p>
        </p:txBody>
      </p:sp>
      <p:sp>
        <p:nvSpPr>
          <p:cNvPr id="1201" name="Google Shape;1201;p86"/>
          <p:cNvSpPr txBox="1"/>
          <p:nvPr>
            <p:ph idx="1" type="subTitle"/>
          </p:nvPr>
        </p:nvSpPr>
        <p:spPr>
          <a:xfrm>
            <a:off x="1457150" y="16336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Gmail 簡易操作介紹</a:t>
            </a:r>
            <a:endParaRPr/>
          </a:p>
        </p:txBody>
      </p:sp>
      <p:sp>
        <p:nvSpPr>
          <p:cNvPr id="1202" name="Google Shape;1202;p86"/>
          <p:cNvSpPr txBox="1"/>
          <p:nvPr>
            <p:ph idx="3" type="subTitle"/>
          </p:nvPr>
        </p:nvSpPr>
        <p:spPr>
          <a:xfrm>
            <a:off x="1457150" y="236695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Drive 簡易操作介紹</a:t>
            </a:r>
            <a:endParaRPr/>
          </a:p>
        </p:txBody>
      </p:sp>
      <p:sp>
        <p:nvSpPr>
          <p:cNvPr id="1203" name="Google Shape;1203;p86"/>
          <p:cNvSpPr txBox="1"/>
          <p:nvPr>
            <p:ph idx="4" type="subTitle"/>
          </p:nvPr>
        </p:nvSpPr>
        <p:spPr>
          <a:xfrm>
            <a:off x="1457150" y="310029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Search 簡易操作介紹</a:t>
            </a:r>
            <a:endParaRPr/>
          </a:p>
        </p:txBody>
      </p:sp>
      <p:sp>
        <p:nvSpPr>
          <p:cNvPr id="1204" name="Google Shape;1204;p86"/>
          <p:cNvSpPr txBox="1"/>
          <p:nvPr>
            <p:ph idx="5" type="subTitle"/>
          </p:nvPr>
        </p:nvSpPr>
        <p:spPr>
          <a:xfrm>
            <a:off x="1457150" y="383364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Keep 簡易操作介紹</a:t>
            </a:r>
            <a:endParaRPr/>
          </a:p>
        </p:txBody>
      </p:sp>
      <p:sp>
        <p:nvSpPr>
          <p:cNvPr id="1205" name="Google Shape;1205;p86"/>
          <p:cNvSpPr txBox="1"/>
          <p:nvPr>
            <p:ph idx="6" type="subTitle"/>
          </p:nvPr>
        </p:nvSpPr>
        <p:spPr>
          <a:xfrm>
            <a:off x="1457150" y="4566998"/>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Marketplace 外掛介紹</a:t>
            </a:r>
            <a:endParaRPr/>
          </a:p>
        </p:txBody>
      </p:sp>
      <p:pic>
        <p:nvPicPr>
          <p:cNvPr id="1206" name="Google Shape;1206;p86"/>
          <p:cNvPicPr preferRelativeResize="0"/>
          <p:nvPr/>
        </p:nvPicPr>
        <p:blipFill>
          <a:blip r:embed="rId3">
            <a:alphaModFix/>
          </a:blip>
          <a:stretch>
            <a:fillRect/>
          </a:stretch>
        </p:blipFill>
        <p:spPr>
          <a:xfrm>
            <a:off x="6167773" y="3622895"/>
            <a:ext cx="497971" cy="497933"/>
          </a:xfrm>
          <a:prstGeom prst="rect">
            <a:avLst/>
          </a:prstGeom>
          <a:noFill/>
          <a:ln>
            <a:noFill/>
          </a:ln>
        </p:spPr>
      </p:pic>
      <p:pic>
        <p:nvPicPr>
          <p:cNvPr id="1207" name="Google Shape;1207;p86"/>
          <p:cNvPicPr preferRelativeResize="0"/>
          <p:nvPr/>
        </p:nvPicPr>
        <p:blipFill>
          <a:blip r:embed="rId4">
            <a:alphaModFix/>
          </a:blip>
          <a:stretch>
            <a:fillRect/>
          </a:stretch>
        </p:blipFill>
        <p:spPr>
          <a:xfrm>
            <a:off x="7584413" y="4389654"/>
            <a:ext cx="241978" cy="242006"/>
          </a:xfrm>
          <a:prstGeom prst="rect">
            <a:avLst/>
          </a:prstGeom>
          <a:noFill/>
          <a:ln>
            <a:noFill/>
          </a:ln>
        </p:spPr>
      </p:pic>
      <p:pic>
        <p:nvPicPr>
          <p:cNvPr id="1208" name="Google Shape;1208;p86"/>
          <p:cNvPicPr preferRelativeResize="0"/>
          <p:nvPr/>
        </p:nvPicPr>
        <p:blipFill>
          <a:blip r:embed="rId5">
            <a:alphaModFix/>
          </a:blip>
          <a:stretch>
            <a:fillRect/>
          </a:stretch>
        </p:blipFill>
        <p:spPr>
          <a:xfrm>
            <a:off x="7791748" y="3964242"/>
            <a:ext cx="409436" cy="409440"/>
          </a:xfrm>
          <a:prstGeom prst="rect">
            <a:avLst/>
          </a:prstGeom>
          <a:noFill/>
          <a:ln>
            <a:noFill/>
          </a:ln>
        </p:spPr>
      </p:pic>
      <p:pic>
        <p:nvPicPr>
          <p:cNvPr id="1209" name="Google Shape;1209;p86"/>
          <p:cNvPicPr preferRelativeResize="0"/>
          <p:nvPr/>
        </p:nvPicPr>
        <p:blipFill rotWithShape="1">
          <a:blip r:embed="rId6">
            <a:alphaModFix/>
          </a:blip>
          <a:srcRect b="20439" l="42927" r="43008" t="20433"/>
          <a:stretch/>
        </p:blipFill>
        <p:spPr>
          <a:xfrm>
            <a:off x="6853562" y="2793604"/>
            <a:ext cx="307396" cy="279046"/>
          </a:xfrm>
          <a:prstGeom prst="rect">
            <a:avLst/>
          </a:prstGeom>
          <a:noFill/>
          <a:ln>
            <a:noFill/>
          </a:ln>
        </p:spPr>
      </p:pic>
      <p:pic>
        <p:nvPicPr>
          <p:cNvPr id="1210" name="Google Shape;1210;p86"/>
          <p:cNvPicPr preferRelativeResize="0"/>
          <p:nvPr/>
        </p:nvPicPr>
        <p:blipFill rotWithShape="1">
          <a:blip r:embed="rId6">
            <a:alphaModFix/>
          </a:blip>
          <a:srcRect b="20439" l="78731" r="6261" t="20433"/>
          <a:stretch/>
        </p:blipFill>
        <p:spPr>
          <a:xfrm>
            <a:off x="5872050" y="2626491"/>
            <a:ext cx="497973" cy="423630"/>
          </a:xfrm>
          <a:prstGeom prst="rect">
            <a:avLst/>
          </a:prstGeom>
          <a:noFill/>
          <a:ln>
            <a:noFill/>
          </a:ln>
        </p:spPr>
      </p:pic>
      <p:pic>
        <p:nvPicPr>
          <p:cNvPr id="1211" name="Google Shape;1211;p86"/>
          <p:cNvPicPr preferRelativeResize="0"/>
          <p:nvPr/>
        </p:nvPicPr>
        <p:blipFill>
          <a:blip r:embed="rId7">
            <a:alphaModFix/>
          </a:blip>
          <a:stretch>
            <a:fillRect/>
          </a:stretch>
        </p:blipFill>
        <p:spPr>
          <a:xfrm>
            <a:off x="6665750" y="3248918"/>
            <a:ext cx="307394" cy="307398"/>
          </a:xfrm>
          <a:prstGeom prst="rect">
            <a:avLst/>
          </a:prstGeom>
          <a:noFill/>
          <a:ln>
            <a:noFill/>
          </a:ln>
        </p:spPr>
      </p:pic>
      <p:pic>
        <p:nvPicPr>
          <p:cNvPr id="1212" name="Google Shape;1212;p86"/>
          <p:cNvPicPr preferRelativeResize="0"/>
          <p:nvPr/>
        </p:nvPicPr>
        <p:blipFill>
          <a:blip r:embed="rId8">
            <a:alphaModFix/>
          </a:blip>
          <a:stretch>
            <a:fillRect/>
          </a:stretch>
        </p:blipFill>
        <p:spPr>
          <a:xfrm>
            <a:off x="6566967" y="4252779"/>
            <a:ext cx="376589" cy="324544"/>
          </a:xfrm>
          <a:prstGeom prst="rect">
            <a:avLst/>
          </a:prstGeom>
          <a:noFill/>
          <a:ln>
            <a:noFill/>
          </a:ln>
        </p:spPr>
      </p:pic>
      <p:pic>
        <p:nvPicPr>
          <p:cNvPr id="1213" name="Google Shape;1213;p86"/>
          <p:cNvPicPr preferRelativeResize="0"/>
          <p:nvPr/>
        </p:nvPicPr>
        <p:blipFill rotWithShape="1">
          <a:blip r:embed="rId9">
            <a:alphaModFix/>
          </a:blip>
          <a:srcRect b="15498" l="3877" r="77069" t="15498"/>
          <a:stretch/>
        </p:blipFill>
        <p:spPr>
          <a:xfrm>
            <a:off x="7703260" y="2741040"/>
            <a:ext cx="648588" cy="506500"/>
          </a:xfrm>
          <a:prstGeom prst="rect">
            <a:avLst/>
          </a:prstGeom>
          <a:noFill/>
          <a:ln>
            <a:noFill/>
          </a:ln>
        </p:spPr>
      </p:pic>
      <p:pic>
        <p:nvPicPr>
          <p:cNvPr id="1214" name="Google Shape;1214;p86"/>
          <p:cNvPicPr preferRelativeResize="0"/>
          <p:nvPr/>
        </p:nvPicPr>
        <p:blipFill rotWithShape="1">
          <a:blip r:embed="rId9">
            <a:alphaModFix/>
          </a:blip>
          <a:srcRect b="15492" l="23426" r="59768" t="15499"/>
          <a:stretch/>
        </p:blipFill>
        <p:spPr>
          <a:xfrm>
            <a:off x="7375339" y="3335686"/>
            <a:ext cx="490472" cy="434272"/>
          </a:xfrm>
          <a:prstGeom prst="rect">
            <a:avLst/>
          </a:prstGeom>
          <a:noFill/>
          <a:ln>
            <a:noFill/>
          </a:ln>
        </p:spPr>
      </p:pic>
      <p:sp>
        <p:nvSpPr>
          <p:cNvPr id="1215" name="Google Shape;1215;p86"/>
          <p:cNvSpPr txBox="1"/>
          <p:nvPr>
            <p:ph idx="6" type="subTitle"/>
          </p:nvPr>
        </p:nvSpPr>
        <p:spPr>
          <a:xfrm>
            <a:off x="1470825" y="1133436"/>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a:t>
            </a:r>
            <a:r>
              <a:rPr lang="zh-TW"/>
              <a:t>文件簡易操作</a:t>
            </a:r>
            <a:r>
              <a:rPr lang="zh-TW"/>
              <a:t>介紹</a:t>
            </a:r>
            <a:endParaRPr/>
          </a:p>
        </p:txBody>
      </p:sp>
      <p:sp>
        <p:nvSpPr>
          <p:cNvPr id="1216" name="Google Shape;1216;p8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87"/>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Google </a:t>
            </a:r>
            <a:r>
              <a:rPr lang="zh-TW"/>
              <a:t>文件</a:t>
            </a:r>
            <a:endParaRPr/>
          </a:p>
          <a:p>
            <a:pPr indent="0" lvl="0" marL="0" rtl="0" algn="l">
              <a:spcBef>
                <a:spcPts val="0"/>
              </a:spcBef>
              <a:spcAft>
                <a:spcPts val="0"/>
              </a:spcAft>
              <a:buNone/>
            </a:pPr>
            <a:r>
              <a:t/>
            </a:r>
            <a:endParaRPr/>
          </a:p>
        </p:txBody>
      </p:sp>
      <p:pic>
        <p:nvPicPr>
          <p:cNvPr id="1222" name="Google Shape;1222;p87"/>
          <p:cNvPicPr preferRelativeResize="0"/>
          <p:nvPr/>
        </p:nvPicPr>
        <p:blipFill rotWithShape="1">
          <a:blip r:embed="rId3">
            <a:alphaModFix/>
          </a:blip>
          <a:srcRect b="6349" l="0" r="0" t="0"/>
          <a:stretch/>
        </p:blipFill>
        <p:spPr>
          <a:xfrm>
            <a:off x="3509250" y="1095250"/>
            <a:ext cx="5318651" cy="3382775"/>
          </a:xfrm>
          <a:prstGeom prst="rect">
            <a:avLst/>
          </a:prstGeom>
          <a:noFill/>
          <a:ln>
            <a:noFill/>
          </a:ln>
        </p:spPr>
      </p:pic>
      <p:sp>
        <p:nvSpPr>
          <p:cNvPr id="1223" name="Google Shape;1223;p8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88"/>
          <p:cNvSpPr/>
          <p:nvPr/>
        </p:nvSpPr>
        <p:spPr>
          <a:xfrm>
            <a:off x="4434253" y="1426919"/>
            <a:ext cx="4535400" cy="2659500"/>
          </a:xfrm>
          <a:prstGeom prst="rect">
            <a:avLst/>
          </a:pr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88"/>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Gmail 簡易操作介紹</a:t>
            </a:r>
            <a:endParaRPr/>
          </a:p>
        </p:txBody>
      </p:sp>
      <p:pic>
        <p:nvPicPr>
          <p:cNvPr id="1230" name="Google Shape;1230;p88"/>
          <p:cNvPicPr preferRelativeResize="0"/>
          <p:nvPr/>
        </p:nvPicPr>
        <p:blipFill>
          <a:blip r:embed="rId3">
            <a:alphaModFix/>
          </a:blip>
          <a:stretch>
            <a:fillRect/>
          </a:stretch>
        </p:blipFill>
        <p:spPr>
          <a:xfrm>
            <a:off x="4179800" y="1087675"/>
            <a:ext cx="4535487" cy="2659330"/>
          </a:xfrm>
          <a:prstGeom prst="rect">
            <a:avLst/>
          </a:prstGeom>
          <a:noFill/>
          <a:ln cap="flat" cmpd="sng" w="9525">
            <a:solidFill>
              <a:srgbClr val="FAD2CF"/>
            </a:solidFill>
            <a:prstDash val="solid"/>
            <a:round/>
            <a:headEnd len="sm" w="sm" type="none"/>
            <a:tailEnd len="sm" w="sm" type="none"/>
          </a:ln>
        </p:spPr>
      </p:pic>
      <p:sp>
        <p:nvSpPr>
          <p:cNvPr id="1231" name="Google Shape;1231;p8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id="1236" name="Google Shape;1236;p89"/>
          <p:cNvPicPr preferRelativeResize="0"/>
          <p:nvPr/>
        </p:nvPicPr>
        <p:blipFill rotWithShape="1">
          <a:blip r:embed="rId3">
            <a:alphaModFix/>
          </a:blip>
          <a:srcRect b="20439" l="42927" r="43008" t="20433"/>
          <a:stretch/>
        </p:blipFill>
        <p:spPr>
          <a:xfrm>
            <a:off x="6282500" y="2923952"/>
            <a:ext cx="809561" cy="734900"/>
          </a:xfrm>
          <a:prstGeom prst="rect">
            <a:avLst/>
          </a:prstGeom>
          <a:noFill/>
          <a:ln>
            <a:noFill/>
          </a:ln>
        </p:spPr>
      </p:pic>
      <p:sp>
        <p:nvSpPr>
          <p:cNvPr id="1237" name="Google Shape;1237;p89"/>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Google Drive簡易操作介紹</a:t>
            </a:r>
            <a:endParaRPr/>
          </a:p>
        </p:txBody>
      </p:sp>
      <p:sp>
        <p:nvSpPr>
          <p:cNvPr id="1238" name="Google Shape;1238;p89"/>
          <p:cNvSpPr txBox="1"/>
          <p:nvPr>
            <p:ph idx="1" type="subTitle"/>
          </p:nvPr>
        </p:nvSpPr>
        <p:spPr>
          <a:xfrm>
            <a:off x="1990575" y="1641119"/>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4"/>
              </a:rPr>
              <a:t>電腦/檔案備份</a:t>
            </a:r>
            <a:endParaRPr/>
          </a:p>
        </p:txBody>
      </p:sp>
      <p:sp>
        <p:nvSpPr>
          <p:cNvPr id="1239" name="Google Shape;1239;p89"/>
          <p:cNvSpPr txBox="1"/>
          <p:nvPr>
            <p:ph idx="3" type="subTitle"/>
          </p:nvPr>
        </p:nvSpPr>
        <p:spPr>
          <a:xfrm>
            <a:off x="1990575" y="2228173"/>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chemeClr val="dk1"/>
                </a:solidFill>
              </a:rPr>
              <a:t>無病毒</a:t>
            </a:r>
            <a:endParaRPr/>
          </a:p>
        </p:txBody>
      </p:sp>
      <p:sp>
        <p:nvSpPr>
          <p:cNvPr id="1240" name="Google Shape;1240;p89"/>
          <p:cNvSpPr txBox="1"/>
          <p:nvPr>
            <p:ph idx="4" type="subTitle"/>
          </p:nvPr>
        </p:nvSpPr>
        <p:spPr>
          <a:xfrm>
            <a:off x="1990575" y="2816500"/>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chemeClr val="dk1"/>
                </a:solidFill>
              </a:rPr>
              <a:t>任何地點、任何時間</a:t>
            </a:r>
            <a:endParaRPr/>
          </a:p>
        </p:txBody>
      </p:sp>
      <p:sp>
        <p:nvSpPr>
          <p:cNvPr id="1241" name="Google Shape;1241;p89"/>
          <p:cNvSpPr txBox="1"/>
          <p:nvPr>
            <p:ph idx="5" type="subTitle"/>
          </p:nvPr>
        </p:nvSpPr>
        <p:spPr>
          <a:xfrm>
            <a:off x="1990575" y="3402625"/>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chemeClr val="dk1"/>
                </a:solidFill>
              </a:rPr>
              <a:t>檔案分享（限時）共用</a:t>
            </a:r>
            <a:endParaRPr/>
          </a:p>
        </p:txBody>
      </p:sp>
      <p:sp>
        <p:nvSpPr>
          <p:cNvPr id="1242" name="Google Shape;1242;p89"/>
          <p:cNvSpPr txBox="1"/>
          <p:nvPr>
            <p:ph idx="6" type="subTitle"/>
          </p:nvPr>
        </p:nvSpPr>
        <p:spPr>
          <a:xfrm>
            <a:off x="1990575" y="3988563"/>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chemeClr val="dk1"/>
                </a:solidFill>
              </a:rPr>
              <a:t>版本管理</a:t>
            </a:r>
            <a:endParaRPr/>
          </a:p>
        </p:txBody>
      </p:sp>
      <p:sp>
        <p:nvSpPr>
          <p:cNvPr id="1243" name="Google Shape;1243;p89"/>
          <p:cNvSpPr txBox="1"/>
          <p:nvPr>
            <p:ph idx="7" type="subTitle"/>
          </p:nvPr>
        </p:nvSpPr>
        <p:spPr>
          <a:xfrm>
            <a:off x="1990575" y="4574504"/>
            <a:ext cx="1946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solidFill>
                  <a:schemeClr val="dk1"/>
                </a:solidFill>
              </a:rPr>
              <a:t>離線使用</a:t>
            </a:r>
            <a:endParaRPr/>
          </a:p>
        </p:txBody>
      </p:sp>
      <p:pic>
        <p:nvPicPr>
          <p:cNvPr id="1244" name="Google Shape;1244;p89"/>
          <p:cNvPicPr preferRelativeResize="0"/>
          <p:nvPr/>
        </p:nvPicPr>
        <p:blipFill>
          <a:blip r:embed="rId5">
            <a:alphaModFix/>
          </a:blip>
          <a:stretch>
            <a:fillRect/>
          </a:stretch>
        </p:blipFill>
        <p:spPr>
          <a:xfrm>
            <a:off x="7003000" y="3306650"/>
            <a:ext cx="734900" cy="734900"/>
          </a:xfrm>
          <a:prstGeom prst="rect">
            <a:avLst/>
          </a:prstGeom>
          <a:noFill/>
          <a:ln>
            <a:noFill/>
          </a:ln>
        </p:spPr>
      </p:pic>
      <p:sp>
        <p:nvSpPr>
          <p:cNvPr id="1245" name="Google Shape;1245;p8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pic>
        <p:nvPicPr>
          <p:cNvPr id="1250" name="Google Shape;1250;p90"/>
          <p:cNvPicPr preferRelativeResize="0"/>
          <p:nvPr/>
        </p:nvPicPr>
        <p:blipFill>
          <a:blip r:embed="rId3">
            <a:alphaModFix/>
          </a:blip>
          <a:stretch>
            <a:fillRect/>
          </a:stretch>
        </p:blipFill>
        <p:spPr>
          <a:xfrm>
            <a:off x="2294675" y="1152475"/>
            <a:ext cx="6875795" cy="3991025"/>
          </a:xfrm>
          <a:prstGeom prst="rect">
            <a:avLst/>
          </a:prstGeom>
          <a:noFill/>
          <a:ln>
            <a:noFill/>
          </a:ln>
        </p:spPr>
      </p:pic>
      <p:sp>
        <p:nvSpPr>
          <p:cNvPr id="1251" name="Google Shape;1251;p90"/>
          <p:cNvSpPr txBox="1"/>
          <p:nvPr>
            <p:ph type="title"/>
          </p:nvPr>
        </p:nvSpPr>
        <p:spPr>
          <a:xfrm>
            <a:off x="311700" y="445025"/>
            <a:ext cx="8520600" cy="5727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介面介紹：</a:t>
            </a:r>
            <a:endParaRPr/>
          </a:p>
        </p:txBody>
      </p:sp>
      <p:sp>
        <p:nvSpPr>
          <p:cNvPr id="1252" name="Google Shape;1252;p90"/>
          <p:cNvSpPr txBox="1"/>
          <p:nvPr>
            <p:ph idx="1" type="body"/>
          </p:nvPr>
        </p:nvSpPr>
        <p:spPr>
          <a:xfrm>
            <a:off x="311700" y="1152475"/>
            <a:ext cx="8520600" cy="3416400"/>
          </a:xfrm>
          <a:prstGeom prst="rect">
            <a:avLst/>
          </a:prstGeom>
        </p:spPr>
        <p:txBody>
          <a:bodyPr anchorCtr="0" anchor="t" bIns="0" lIns="0" spcFirstLastPara="1" rIns="228600" wrap="square" tIns="0">
            <a:normAutofit/>
          </a:bodyPr>
          <a:lstStyle/>
          <a:p>
            <a:pPr indent="-330200" lvl="0" marL="457200" rtl="0" algn="l">
              <a:spcBef>
                <a:spcPts val="0"/>
              </a:spcBef>
              <a:spcAft>
                <a:spcPts val="0"/>
              </a:spcAft>
              <a:buSzPts val="1600"/>
              <a:buAutoNum type="arabicPeriod"/>
            </a:pPr>
            <a:r>
              <a:rPr lang="zh-TW"/>
              <a:t>新增</a:t>
            </a:r>
            <a:endParaRPr/>
          </a:p>
          <a:p>
            <a:pPr indent="-330200" lvl="0" marL="457200" rtl="0" algn="l">
              <a:spcBef>
                <a:spcPts val="0"/>
              </a:spcBef>
              <a:spcAft>
                <a:spcPts val="0"/>
              </a:spcAft>
              <a:buSzPts val="1600"/>
              <a:buAutoNum type="arabicPeriod"/>
            </a:pPr>
            <a:r>
              <a:rPr lang="zh-TW"/>
              <a:t>各個位置</a:t>
            </a:r>
            <a:endParaRPr/>
          </a:p>
          <a:p>
            <a:pPr indent="-330200" lvl="0" marL="457200" rtl="0" algn="l">
              <a:spcBef>
                <a:spcPts val="0"/>
              </a:spcBef>
              <a:spcAft>
                <a:spcPts val="0"/>
              </a:spcAft>
              <a:buSzPts val="1600"/>
              <a:buAutoNum type="arabicPeriod"/>
            </a:pPr>
            <a:r>
              <a:rPr lang="zh-TW"/>
              <a:t>搜尋</a:t>
            </a:r>
            <a:endParaRPr/>
          </a:p>
          <a:p>
            <a:pPr indent="-330200" lvl="0" marL="457200" rtl="0" algn="l">
              <a:spcBef>
                <a:spcPts val="0"/>
              </a:spcBef>
              <a:spcAft>
                <a:spcPts val="0"/>
              </a:spcAft>
              <a:buSzPts val="1600"/>
              <a:buAutoNum type="arabicPeriod"/>
            </a:pPr>
            <a:r>
              <a:rPr lang="zh-TW"/>
              <a:t>設定</a:t>
            </a:r>
            <a:endParaRPr/>
          </a:p>
          <a:p>
            <a:pPr indent="-330200" lvl="0" marL="457200" rtl="0" algn="l">
              <a:spcBef>
                <a:spcPts val="0"/>
              </a:spcBef>
              <a:spcAft>
                <a:spcPts val="0"/>
              </a:spcAft>
              <a:buSzPts val="1600"/>
              <a:buAutoNum type="arabicPeriod"/>
            </a:pPr>
            <a:r>
              <a:rPr lang="zh-TW"/>
              <a:t>建議檔案</a:t>
            </a:r>
            <a:endParaRPr/>
          </a:p>
          <a:p>
            <a:pPr indent="-330200" lvl="0" marL="457200" rtl="0" algn="l">
              <a:spcBef>
                <a:spcPts val="0"/>
              </a:spcBef>
              <a:spcAft>
                <a:spcPts val="0"/>
              </a:spcAft>
              <a:buSzPts val="1600"/>
              <a:buAutoNum type="arabicPeriod"/>
            </a:pPr>
            <a:r>
              <a:rPr lang="zh-TW"/>
              <a:t>所有檔案</a:t>
            </a:r>
            <a:endParaRPr/>
          </a:p>
          <a:p>
            <a:pPr indent="-330200" lvl="0" marL="457200" rtl="0" algn="l">
              <a:spcBef>
                <a:spcPts val="0"/>
              </a:spcBef>
              <a:spcAft>
                <a:spcPts val="0"/>
              </a:spcAft>
              <a:buSzPts val="1600"/>
              <a:buAutoNum type="arabicPeriod"/>
            </a:pPr>
            <a:r>
              <a:rPr lang="zh-TW"/>
              <a:t>插件Add-on</a:t>
            </a:r>
            <a:endParaRPr/>
          </a:p>
        </p:txBody>
      </p:sp>
      <p:sp>
        <p:nvSpPr>
          <p:cNvPr id="1253" name="Google Shape;1253;p90"/>
          <p:cNvSpPr/>
          <p:nvPr/>
        </p:nvSpPr>
        <p:spPr>
          <a:xfrm>
            <a:off x="2294675" y="1968750"/>
            <a:ext cx="1488300" cy="243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90"/>
          <p:cNvSpPr/>
          <p:nvPr/>
        </p:nvSpPr>
        <p:spPr>
          <a:xfrm>
            <a:off x="2294675" y="1587375"/>
            <a:ext cx="900600" cy="381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90"/>
          <p:cNvSpPr/>
          <p:nvPr/>
        </p:nvSpPr>
        <p:spPr>
          <a:xfrm>
            <a:off x="3827850" y="1855375"/>
            <a:ext cx="4923300" cy="15771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90"/>
          <p:cNvSpPr/>
          <p:nvPr/>
        </p:nvSpPr>
        <p:spPr>
          <a:xfrm>
            <a:off x="3827850" y="1152475"/>
            <a:ext cx="2979300" cy="381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90"/>
          <p:cNvSpPr/>
          <p:nvPr/>
        </p:nvSpPr>
        <p:spPr>
          <a:xfrm>
            <a:off x="3827850" y="3432475"/>
            <a:ext cx="4923300" cy="1710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90"/>
          <p:cNvSpPr/>
          <p:nvPr/>
        </p:nvSpPr>
        <p:spPr>
          <a:xfrm>
            <a:off x="8832300" y="1587375"/>
            <a:ext cx="311700" cy="1845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90"/>
          <p:cNvSpPr/>
          <p:nvPr/>
        </p:nvSpPr>
        <p:spPr>
          <a:xfrm>
            <a:off x="7452400" y="1152475"/>
            <a:ext cx="311700" cy="381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90"/>
          <p:cNvSpPr txBox="1"/>
          <p:nvPr/>
        </p:nvSpPr>
        <p:spPr>
          <a:xfrm>
            <a:off x="3123200" y="1340000"/>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1</a:t>
            </a:r>
            <a:endParaRPr>
              <a:solidFill>
                <a:srgbClr val="FF0000"/>
              </a:solidFill>
            </a:endParaRPr>
          </a:p>
        </p:txBody>
      </p:sp>
      <p:sp>
        <p:nvSpPr>
          <p:cNvPr id="1261" name="Google Shape;1261;p90"/>
          <p:cNvSpPr txBox="1"/>
          <p:nvPr/>
        </p:nvSpPr>
        <p:spPr>
          <a:xfrm>
            <a:off x="3435000" y="2010000"/>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2</a:t>
            </a:r>
            <a:endParaRPr>
              <a:solidFill>
                <a:srgbClr val="FF0000"/>
              </a:solidFill>
            </a:endParaRPr>
          </a:p>
        </p:txBody>
      </p:sp>
      <p:sp>
        <p:nvSpPr>
          <p:cNvPr id="1262" name="Google Shape;1262;p90"/>
          <p:cNvSpPr txBox="1"/>
          <p:nvPr/>
        </p:nvSpPr>
        <p:spPr>
          <a:xfrm>
            <a:off x="5795450" y="1143025"/>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3</a:t>
            </a:r>
            <a:endParaRPr>
              <a:solidFill>
                <a:srgbClr val="FF0000"/>
              </a:solidFill>
            </a:endParaRPr>
          </a:p>
        </p:txBody>
      </p:sp>
      <p:sp>
        <p:nvSpPr>
          <p:cNvPr id="1263" name="Google Shape;1263;p90"/>
          <p:cNvSpPr txBox="1"/>
          <p:nvPr/>
        </p:nvSpPr>
        <p:spPr>
          <a:xfrm>
            <a:off x="7702375" y="895625"/>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4</a:t>
            </a:r>
            <a:endParaRPr>
              <a:solidFill>
                <a:srgbClr val="FF0000"/>
              </a:solidFill>
            </a:endParaRPr>
          </a:p>
        </p:txBody>
      </p:sp>
      <p:sp>
        <p:nvSpPr>
          <p:cNvPr id="1264" name="Google Shape;1264;p90"/>
          <p:cNvSpPr txBox="1"/>
          <p:nvPr/>
        </p:nvSpPr>
        <p:spPr>
          <a:xfrm>
            <a:off x="4177175" y="1855375"/>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5</a:t>
            </a:r>
            <a:endParaRPr>
              <a:solidFill>
                <a:srgbClr val="FF0000"/>
              </a:solidFill>
            </a:endParaRPr>
          </a:p>
        </p:txBody>
      </p:sp>
      <p:sp>
        <p:nvSpPr>
          <p:cNvPr id="1265" name="Google Shape;1265;p90"/>
          <p:cNvSpPr txBox="1"/>
          <p:nvPr/>
        </p:nvSpPr>
        <p:spPr>
          <a:xfrm>
            <a:off x="4177175" y="3432475"/>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6</a:t>
            </a:r>
            <a:endParaRPr>
              <a:solidFill>
                <a:srgbClr val="FF0000"/>
              </a:solidFill>
            </a:endParaRPr>
          </a:p>
        </p:txBody>
      </p:sp>
      <p:sp>
        <p:nvSpPr>
          <p:cNvPr id="1266" name="Google Shape;1266;p90"/>
          <p:cNvSpPr txBox="1"/>
          <p:nvPr/>
        </p:nvSpPr>
        <p:spPr>
          <a:xfrm>
            <a:off x="8609450" y="1340000"/>
            <a:ext cx="31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zh-TW">
                <a:solidFill>
                  <a:srgbClr val="FF0000"/>
                </a:solidFill>
              </a:rPr>
              <a:t>7</a:t>
            </a:r>
            <a:endParaRPr>
              <a:solidFill>
                <a:srgbClr val="FF0000"/>
              </a:solidFill>
            </a:endParaRPr>
          </a:p>
        </p:txBody>
      </p:sp>
      <p:sp>
        <p:nvSpPr>
          <p:cNvPr id="1267" name="Google Shape;1267;p9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91"/>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sz="1600">
                <a:solidFill>
                  <a:schemeClr val="dk1"/>
                </a:solidFill>
                <a:latin typeface="Google Sans"/>
                <a:ea typeface="Google Sans"/>
                <a:cs typeface="Google Sans"/>
                <a:sym typeface="Google Sans"/>
              </a:rPr>
              <a:t>與我共用FAQ：</a:t>
            </a:r>
            <a:endParaRPr sz="1600">
              <a:solidFill>
                <a:schemeClr val="dk1"/>
              </a:solidFill>
              <a:latin typeface="Google Sans"/>
              <a:ea typeface="Google Sans"/>
              <a:cs typeface="Google Sans"/>
              <a:sym typeface="Google Sans"/>
            </a:endParaRPr>
          </a:p>
          <a:p>
            <a:pPr indent="-330200" lvl="0" marL="457200" rtl="0" algn="l">
              <a:spcBef>
                <a:spcPts val="0"/>
              </a:spcBef>
              <a:spcAft>
                <a:spcPts val="0"/>
              </a:spcAft>
              <a:buClr>
                <a:schemeClr val="dk1"/>
              </a:buClr>
              <a:buSzPts val="1600"/>
              <a:buFont typeface="Google Sans"/>
              <a:buAutoNum type="arabicPeriod"/>
            </a:pPr>
            <a:r>
              <a:rPr lang="zh-TW" sz="1600">
                <a:solidFill>
                  <a:schemeClr val="dk1"/>
                </a:solidFill>
                <a:latin typeface="Google Sans"/>
                <a:ea typeface="Google Sans"/>
                <a:cs typeface="Google Sans"/>
                <a:sym typeface="Google Sans"/>
              </a:rPr>
              <a:t>如何管理檔案</a:t>
            </a:r>
            <a:r>
              <a:rPr lang="zh-TW" sz="1600">
                <a:solidFill>
                  <a:srgbClr val="FFFFFF"/>
                </a:solidFill>
                <a:latin typeface="Google Sans"/>
                <a:ea typeface="Google Sans"/>
                <a:cs typeface="Google Sans"/>
                <a:sym typeface="Google Sans"/>
              </a:rPr>
              <a:t>（新增捷徑）</a:t>
            </a:r>
            <a:endParaRPr sz="1600">
              <a:solidFill>
                <a:srgbClr val="FFFFFF"/>
              </a:solidFill>
              <a:latin typeface="Google Sans"/>
              <a:ea typeface="Google Sans"/>
              <a:cs typeface="Google Sans"/>
              <a:sym typeface="Google Sans"/>
            </a:endParaRPr>
          </a:p>
          <a:p>
            <a:pPr indent="-330200" lvl="0" marL="457200" rtl="0" algn="l">
              <a:spcBef>
                <a:spcPts val="0"/>
              </a:spcBef>
              <a:spcAft>
                <a:spcPts val="0"/>
              </a:spcAft>
              <a:buClr>
                <a:schemeClr val="dk1"/>
              </a:buClr>
              <a:buSzPts val="1600"/>
              <a:buFont typeface="Google Sans"/>
              <a:buAutoNum type="arabicPeriod"/>
            </a:pPr>
            <a:r>
              <a:rPr lang="zh-TW" sz="1600">
                <a:solidFill>
                  <a:schemeClr val="dk1"/>
                </a:solidFill>
                <a:latin typeface="Google Sans"/>
                <a:ea typeface="Google Sans"/>
                <a:cs typeface="Google Sans"/>
                <a:sym typeface="Google Sans"/>
              </a:rPr>
              <a:t>空間計算</a:t>
            </a:r>
            <a:r>
              <a:rPr lang="zh-TW" sz="1600">
                <a:solidFill>
                  <a:srgbClr val="FFFFFF"/>
                </a:solidFill>
                <a:latin typeface="Google Sans"/>
                <a:ea typeface="Google Sans"/>
                <a:cs typeface="Google Sans"/>
                <a:sym typeface="Google Sans"/>
              </a:rPr>
              <a:t>（擁有者）</a:t>
            </a:r>
            <a:endParaRPr sz="1600">
              <a:solidFill>
                <a:srgbClr val="FFFFFF"/>
              </a:solidFill>
              <a:latin typeface="Google Sans"/>
              <a:ea typeface="Google Sans"/>
              <a:cs typeface="Google Sans"/>
              <a:sym typeface="Google Sans"/>
            </a:endParaRPr>
          </a:p>
          <a:p>
            <a:pPr indent="-330200" lvl="0" marL="457200" rtl="0" algn="l">
              <a:spcBef>
                <a:spcPts val="0"/>
              </a:spcBef>
              <a:spcAft>
                <a:spcPts val="0"/>
              </a:spcAft>
              <a:buClr>
                <a:schemeClr val="dk1"/>
              </a:buClr>
              <a:buSzPts val="1600"/>
              <a:buFont typeface="Google Sans"/>
              <a:buAutoNum type="arabicPeriod"/>
            </a:pPr>
            <a:r>
              <a:rPr lang="zh-TW" sz="1600">
                <a:solidFill>
                  <a:schemeClr val="dk1"/>
                </a:solidFill>
                <a:latin typeface="Google Sans"/>
                <a:ea typeface="Google Sans"/>
                <a:cs typeface="Google Sans"/>
                <a:sym typeface="Google Sans"/>
              </a:rPr>
              <a:t>檔案誤刪</a:t>
            </a:r>
            <a:r>
              <a:rPr lang="zh-TW" sz="1600">
                <a:solidFill>
                  <a:srgbClr val="FFFFFF"/>
                </a:solidFill>
                <a:latin typeface="Google Sans"/>
                <a:ea typeface="Google Sans"/>
                <a:cs typeface="Google Sans"/>
                <a:sym typeface="Google Sans"/>
              </a:rPr>
              <a:t>（擁有者，我的雲端硬碟）</a:t>
            </a:r>
            <a:endParaRPr>
              <a:solidFill>
                <a:srgbClr val="FFFFFF"/>
              </a:solidFill>
            </a:endParaRPr>
          </a:p>
        </p:txBody>
      </p:sp>
      <p:pic>
        <p:nvPicPr>
          <p:cNvPr id="1273" name="Google Shape;1273;p91"/>
          <p:cNvPicPr preferRelativeResize="0"/>
          <p:nvPr/>
        </p:nvPicPr>
        <p:blipFill rotWithShape="1">
          <a:blip r:embed="rId3">
            <a:alphaModFix/>
          </a:blip>
          <a:srcRect b="0" l="0" r="23745" t="0"/>
          <a:stretch/>
        </p:blipFill>
        <p:spPr>
          <a:xfrm>
            <a:off x="4449775" y="788738"/>
            <a:ext cx="4555800" cy="3467876"/>
          </a:xfrm>
          <a:prstGeom prst="rect">
            <a:avLst/>
          </a:prstGeom>
          <a:noFill/>
          <a:ln>
            <a:noFill/>
          </a:ln>
        </p:spPr>
      </p:pic>
      <p:sp>
        <p:nvSpPr>
          <p:cNvPr id="1274" name="Google Shape;1274;p91"/>
          <p:cNvSpPr/>
          <p:nvPr/>
        </p:nvSpPr>
        <p:spPr>
          <a:xfrm>
            <a:off x="6933100" y="2215675"/>
            <a:ext cx="1993200" cy="298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9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grpSp>
        <p:nvGrpSpPr>
          <p:cNvPr id="1280" name="Google Shape;1280;p92"/>
          <p:cNvGrpSpPr/>
          <p:nvPr/>
        </p:nvGrpSpPr>
        <p:grpSpPr>
          <a:xfrm>
            <a:off x="373050" y="1450775"/>
            <a:ext cx="5504699" cy="1843450"/>
            <a:chOff x="525450" y="1450775"/>
            <a:chExt cx="5504699" cy="1843450"/>
          </a:xfrm>
        </p:grpSpPr>
        <p:pic>
          <p:nvPicPr>
            <p:cNvPr id="1281" name="Google Shape;1281;p92"/>
            <p:cNvPicPr preferRelativeResize="0"/>
            <p:nvPr/>
          </p:nvPicPr>
          <p:blipFill>
            <a:blip r:embed="rId3">
              <a:alphaModFix/>
            </a:blip>
            <a:stretch>
              <a:fillRect/>
            </a:stretch>
          </p:blipFill>
          <p:spPr>
            <a:xfrm>
              <a:off x="525450" y="1450775"/>
              <a:ext cx="5504699" cy="1843450"/>
            </a:xfrm>
            <a:prstGeom prst="rect">
              <a:avLst/>
            </a:prstGeom>
            <a:noFill/>
            <a:ln>
              <a:noFill/>
            </a:ln>
          </p:spPr>
        </p:pic>
        <p:sp>
          <p:nvSpPr>
            <p:cNvPr id="1282" name="Google Shape;1282;p92"/>
            <p:cNvSpPr/>
            <p:nvPr/>
          </p:nvSpPr>
          <p:spPr>
            <a:xfrm>
              <a:off x="1507350" y="2176025"/>
              <a:ext cx="839700" cy="39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3" name="Google Shape;1283;p92"/>
          <p:cNvSpPr txBox="1"/>
          <p:nvPr>
            <p:ph type="title"/>
          </p:nvPr>
        </p:nvSpPr>
        <p:spPr>
          <a:xfrm>
            <a:off x="1354950" y="1864600"/>
            <a:ext cx="4522800" cy="10158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b="0" lang="zh-TW">
                <a:solidFill>
                  <a:schemeClr val="lt1"/>
                </a:solidFill>
              </a:rPr>
              <a:t>Google Search簡易操作介紹</a:t>
            </a:r>
            <a:endParaRPr b="0">
              <a:solidFill>
                <a:schemeClr val="lt1"/>
              </a:solidFill>
            </a:endParaRPr>
          </a:p>
        </p:txBody>
      </p:sp>
      <p:sp>
        <p:nvSpPr>
          <p:cNvPr id="1284" name="Google Shape;1284;p9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93"/>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317500" lvl="0" marL="457200" rtl="0" algn="l">
              <a:spcBef>
                <a:spcPts val="0"/>
              </a:spcBef>
              <a:spcAft>
                <a:spcPts val="0"/>
              </a:spcAft>
              <a:buSzPts val="1400"/>
              <a:buAutoNum type="arabicPeriod"/>
            </a:pPr>
            <a:r>
              <a:rPr lang="zh-TW" u="sng">
                <a:solidFill>
                  <a:schemeClr val="hlink"/>
                </a:solidFill>
                <a:hlinkClick r:id="rId3"/>
              </a:rPr>
              <a:t>搜尋技巧</a:t>
            </a:r>
            <a:endParaRPr/>
          </a:p>
        </p:txBody>
      </p:sp>
      <p:pic>
        <p:nvPicPr>
          <p:cNvPr id="1290" name="Google Shape;1290;p93"/>
          <p:cNvPicPr preferRelativeResize="0"/>
          <p:nvPr/>
        </p:nvPicPr>
        <p:blipFill>
          <a:blip r:embed="rId4">
            <a:alphaModFix/>
          </a:blip>
          <a:stretch>
            <a:fillRect/>
          </a:stretch>
        </p:blipFill>
        <p:spPr>
          <a:xfrm>
            <a:off x="3712206" y="809375"/>
            <a:ext cx="5258270" cy="3083175"/>
          </a:xfrm>
          <a:prstGeom prst="rect">
            <a:avLst/>
          </a:prstGeom>
          <a:noFill/>
          <a:ln>
            <a:noFill/>
          </a:ln>
        </p:spPr>
      </p:pic>
      <p:sp>
        <p:nvSpPr>
          <p:cNvPr id="1291" name="Google Shape;1291;p9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49"/>
          <p:cNvSpPr txBox="1"/>
          <p:nvPr>
            <p:ph type="title"/>
          </p:nvPr>
        </p:nvSpPr>
        <p:spPr>
          <a:xfrm>
            <a:off x="656600" y="690375"/>
            <a:ext cx="82215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研習主題：</a:t>
            </a:r>
            <a:endParaRPr/>
          </a:p>
        </p:txBody>
      </p:sp>
      <p:sp>
        <p:nvSpPr>
          <p:cNvPr id="765" name="Google Shape;765;p49"/>
          <p:cNvSpPr txBox="1"/>
          <p:nvPr>
            <p:ph idx="1" type="subTitle"/>
          </p:nvPr>
        </p:nvSpPr>
        <p:spPr>
          <a:xfrm>
            <a:off x="305925"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結合 Google Workspace for Education 應用教學與實作(50分鐘)</a:t>
            </a:r>
            <a:endParaRPr/>
          </a:p>
        </p:txBody>
      </p:sp>
      <p:sp>
        <p:nvSpPr>
          <p:cNvPr id="766" name="Google Shape;766;p49"/>
          <p:cNvSpPr txBox="1"/>
          <p:nvPr>
            <p:ph idx="2" type="subTitle"/>
          </p:nvPr>
        </p:nvSpPr>
        <p:spPr>
          <a:xfrm>
            <a:off x="3273363" y="2826400"/>
            <a:ext cx="2281800" cy="4500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 教學應用資源介紹與實作</a:t>
            </a:r>
            <a:br>
              <a:rPr lang="zh-TW"/>
            </a:br>
            <a:r>
              <a:rPr lang="zh-TW"/>
              <a:t>(45分鐘)</a:t>
            </a:r>
            <a:endParaRPr/>
          </a:p>
        </p:txBody>
      </p:sp>
      <p:sp>
        <p:nvSpPr>
          <p:cNvPr id="767" name="Google Shape;767;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94"/>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355600" lvl="0" marL="457200" rtl="0" algn="l">
              <a:spcBef>
                <a:spcPts val="0"/>
              </a:spcBef>
              <a:spcAft>
                <a:spcPts val="0"/>
              </a:spcAft>
              <a:buSzPts val="2000"/>
              <a:buAutoNum type="arabicPeriod" startAt="2"/>
            </a:pPr>
            <a:r>
              <a:rPr lang="zh-TW" u="sng">
                <a:solidFill>
                  <a:schemeClr val="hlink"/>
                </a:solidFill>
                <a:hlinkClick r:id="rId3"/>
              </a:rPr>
              <a:t>進階搜尋</a:t>
            </a:r>
            <a:endParaRPr/>
          </a:p>
          <a:p>
            <a:pPr indent="0" lvl="0" marL="0" rtl="0" algn="l">
              <a:spcBef>
                <a:spcPts val="0"/>
              </a:spcBef>
              <a:spcAft>
                <a:spcPts val="0"/>
              </a:spcAft>
              <a:buNone/>
            </a:pPr>
            <a:r>
              <a:t/>
            </a:r>
            <a:endParaRPr/>
          </a:p>
        </p:txBody>
      </p:sp>
      <p:pic>
        <p:nvPicPr>
          <p:cNvPr id="1297" name="Google Shape;1297;p94">
            <a:hlinkClick r:id="rId4"/>
          </p:cNvPr>
          <p:cNvPicPr preferRelativeResize="0"/>
          <p:nvPr/>
        </p:nvPicPr>
        <p:blipFill>
          <a:blip r:embed="rId5">
            <a:alphaModFix/>
          </a:blip>
          <a:stretch>
            <a:fillRect/>
          </a:stretch>
        </p:blipFill>
        <p:spPr>
          <a:xfrm>
            <a:off x="3352047" y="924616"/>
            <a:ext cx="5618426" cy="3294276"/>
          </a:xfrm>
          <a:prstGeom prst="rect">
            <a:avLst/>
          </a:prstGeom>
          <a:noFill/>
          <a:ln>
            <a:noFill/>
          </a:ln>
        </p:spPr>
      </p:pic>
      <p:sp>
        <p:nvSpPr>
          <p:cNvPr id="1298" name="Google Shape;1298;p9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p95"/>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355600" lvl="0" marL="457200" rtl="0" algn="l">
              <a:spcBef>
                <a:spcPts val="0"/>
              </a:spcBef>
              <a:spcAft>
                <a:spcPts val="0"/>
              </a:spcAft>
              <a:buSzPts val="2000"/>
              <a:buAutoNum type="arabicPeriod" startAt="3"/>
            </a:pPr>
            <a:r>
              <a:rPr lang="zh-TW" u="sng">
                <a:solidFill>
                  <a:schemeClr val="hlink"/>
                </a:solidFill>
                <a:hlinkClick r:id="rId3"/>
              </a:rPr>
              <a:t>不止搜尋</a:t>
            </a:r>
            <a:endParaRPr/>
          </a:p>
        </p:txBody>
      </p:sp>
      <p:pic>
        <p:nvPicPr>
          <p:cNvPr id="1304" name="Google Shape;1304;p95">
            <a:hlinkClick r:id="rId4"/>
          </p:cNvPr>
          <p:cNvPicPr preferRelativeResize="0"/>
          <p:nvPr>
            <p:ph idx="2" type="pic"/>
          </p:nvPr>
        </p:nvPicPr>
        <p:blipFill rotWithShape="1">
          <a:blip r:embed="rId5">
            <a:alphaModFix/>
          </a:blip>
          <a:srcRect b="17348" l="0" r="0" t="0"/>
          <a:stretch/>
        </p:blipFill>
        <p:spPr>
          <a:xfrm>
            <a:off x="4995581" y="108750"/>
            <a:ext cx="3551400" cy="1881300"/>
          </a:xfrm>
          <a:prstGeom prst="roundRect">
            <a:avLst>
              <a:gd fmla="val 16667" name="adj"/>
            </a:avLst>
          </a:prstGeom>
        </p:spPr>
      </p:pic>
      <p:pic>
        <p:nvPicPr>
          <p:cNvPr id="1305" name="Google Shape;1305;p95">
            <a:hlinkClick r:id="rId6"/>
          </p:cNvPr>
          <p:cNvPicPr preferRelativeResize="0"/>
          <p:nvPr>
            <p:ph idx="3" type="pic"/>
          </p:nvPr>
        </p:nvPicPr>
        <p:blipFill rotWithShape="1">
          <a:blip r:embed="rId7">
            <a:alphaModFix/>
          </a:blip>
          <a:srcRect b="0" l="0" r="18652" t="0"/>
          <a:stretch/>
        </p:blipFill>
        <p:spPr>
          <a:xfrm>
            <a:off x="5419163" y="1631050"/>
            <a:ext cx="3551400" cy="1881300"/>
          </a:xfrm>
          <a:prstGeom prst="roundRect">
            <a:avLst>
              <a:gd fmla="val 16667" name="adj"/>
            </a:avLst>
          </a:prstGeom>
        </p:spPr>
      </p:pic>
      <p:pic>
        <p:nvPicPr>
          <p:cNvPr id="1306" name="Google Shape;1306;p95">
            <a:hlinkClick r:id="rId8"/>
          </p:cNvPr>
          <p:cNvPicPr preferRelativeResize="0"/>
          <p:nvPr>
            <p:ph idx="4" type="pic"/>
          </p:nvPr>
        </p:nvPicPr>
        <p:blipFill rotWithShape="1">
          <a:blip r:embed="rId9">
            <a:alphaModFix/>
          </a:blip>
          <a:srcRect b="35337" l="0" r="0" t="0"/>
          <a:stretch/>
        </p:blipFill>
        <p:spPr>
          <a:xfrm>
            <a:off x="4572000" y="3153351"/>
            <a:ext cx="3551400" cy="1881300"/>
          </a:xfrm>
          <a:prstGeom prst="roundRect">
            <a:avLst>
              <a:gd fmla="val 16667" name="adj"/>
            </a:avLst>
          </a:prstGeom>
        </p:spPr>
      </p:pic>
      <p:sp>
        <p:nvSpPr>
          <p:cNvPr id="1307" name="Google Shape;1307;p9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p96"/>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355600" lvl="0" marL="457200" rtl="0" algn="l">
              <a:spcBef>
                <a:spcPts val="0"/>
              </a:spcBef>
              <a:spcAft>
                <a:spcPts val="0"/>
              </a:spcAft>
              <a:buSzPts val="2000"/>
              <a:buAutoNum type="arabicPeriod" startAt="4"/>
            </a:pPr>
            <a:r>
              <a:rPr lang="zh-TW" u="sng">
                <a:solidFill>
                  <a:schemeClr val="hlink"/>
                </a:solidFill>
                <a:hlinkClick r:id="rId3"/>
              </a:rPr>
              <a:t>圖片進階搜尋項目</a:t>
            </a:r>
            <a:endParaRPr/>
          </a:p>
          <a:p>
            <a:pPr indent="0" lvl="0" marL="0" rtl="0" algn="l">
              <a:spcBef>
                <a:spcPts val="0"/>
              </a:spcBef>
              <a:spcAft>
                <a:spcPts val="0"/>
              </a:spcAft>
              <a:buNone/>
            </a:pPr>
            <a:r>
              <a:t/>
            </a:r>
            <a:endParaRPr/>
          </a:p>
        </p:txBody>
      </p:sp>
      <p:pic>
        <p:nvPicPr>
          <p:cNvPr id="1313" name="Google Shape;1313;p96">
            <a:hlinkClick r:id="rId4"/>
          </p:cNvPr>
          <p:cNvPicPr preferRelativeResize="0"/>
          <p:nvPr/>
        </p:nvPicPr>
        <p:blipFill>
          <a:blip r:embed="rId5">
            <a:alphaModFix/>
          </a:blip>
          <a:stretch>
            <a:fillRect/>
          </a:stretch>
        </p:blipFill>
        <p:spPr>
          <a:xfrm>
            <a:off x="3621727" y="1166800"/>
            <a:ext cx="5348749" cy="3136176"/>
          </a:xfrm>
          <a:prstGeom prst="rect">
            <a:avLst/>
          </a:prstGeom>
          <a:noFill/>
          <a:ln>
            <a:noFill/>
          </a:ln>
        </p:spPr>
      </p:pic>
      <p:sp>
        <p:nvSpPr>
          <p:cNvPr id="1314" name="Google Shape;1314;p9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pic>
        <p:nvPicPr>
          <p:cNvPr id="1319" name="Google Shape;1319;p97">
            <a:hlinkClick r:id="rId3"/>
          </p:cNvPr>
          <p:cNvPicPr preferRelativeResize="0"/>
          <p:nvPr/>
        </p:nvPicPr>
        <p:blipFill rotWithShape="1">
          <a:blip r:embed="rId4">
            <a:alphaModFix/>
          </a:blip>
          <a:srcRect b="0" l="0" r="27551" t="0"/>
          <a:stretch/>
        </p:blipFill>
        <p:spPr>
          <a:xfrm>
            <a:off x="4235900" y="655925"/>
            <a:ext cx="4734574" cy="3831652"/>
          </a:xfrm>
          <a:prstGeom prst="rect">
            <a:avLst/>
          </a:prstGeom>
          <a:noFill/>
          <a:ln>
            <a:noFill/>
          </a:ln>
        </p:spPr>
      </p:pic>
      <p:sp>
        <p:nvSpPr>
          <p:cNvPr id="1320" name="Google Shape;1320;p97"/>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355600" lvl="0" marL="457200" rtl="0" algn="l">
              <a:spcBef>
                <a:spcPts val="0"/>
              </a:spcBef>
              <a:spcAft>
                <a:spcPts val="0"/>
              </a:spcAft>
              <a:buSzPts val="2000"/>
              <a:buAutoNum type="arabicPeriod" startAt="5"/>
            </a:pPr>
            <a:r>
              <a:rPr lang="zh-TW" u="sng">
                <a:solidFill>
                  <a:schemeClr val="hlink"/>
                </a:solidFill>
                <a:hlinkClick r:id="rId5"/>
              </a:rPr>
              <a:t>學術搜尋</a:t>
            </a:r>
            <a:endParaRPr/>
          </a:p>
          <a:p>
            <a:pPr indent="0" lvl="0" marL="0" rtl="0" algn="l">
              <a:spcBef>
                <a:spcPts val="0"/>
              </a:spcBef>
              <a:spcAft>
                <a:spcPts val="0"/>
              </a:spcAft>
              <a:buNone/>
            </a:pPr>
            <a:r>
              <a:t/>
            </a:r>
            <a:endParaRPr/>
          </a:p>
        </p:txBody>
      </p:sp>
      <p:sp>
        <p:nvSpPr>
          <p:cNvPr id="1321" name="Google Shape;1321;p9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pic>
        <p:nvPicPr>
          <p:cNvPr id="1326" name="Google Shape;1326;p98">
            <a:hlinkClick r:id="rId3"/>
          </p:cNvPr>
          <p:cNvPicPr preferRelativeResize="0"/>
          <p:nvPr/>
        </p:nvPicPr>
        <p:blipFill>
          <a:blip r:embed="rId4">
            <a:alphaModFix/>
          </a:blip>
          <a:stretch>
            <a:fillRect/>
          </a:stretch>
        </p:blipFill>
        <p:spPr>
          <a:xfrm>
            <a:off x="117525" y="521775"/>
            <a:ext cx="4359300" cy="3318526"/>
          </a:xfrm>
          <a:prstGeom prst="rect">
            <a:avLst/>
          </a:prstGeom>
          <a:noFill/>
          <a:ln>
            <a:noFill/>
          </a:ln>
        </p:spPr>
      </p:pic>
      <p:sp>
        <p:nvSpPr>
          <p:cNvPr id="1327" name="Google Shape;1327;p98"/>
          <p:cNvSpPr txBox="1"/>
          <p:nvPr>
            <p:ph type="title"/>
          </p:nvPr>
        </p:nvSpPr>
        <p:spPr>
          <a:xfrm>
            <a:off x="4757225" y="4571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Google Keep 簡易操作介紹</a:t>
            </a:r>
            <a:endParaRPr/>
          </a:p>
        </p:txBody>
      </p:sp>
      <p:sp>
        <p:nvSpPr>
          <p:cNvPr id="1328" name="Google Shape;1328;p9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pic>
        <p:nvPicPr>
          <p:cNvPr id="1333" name="Google Shape;1333;p99"/>
          <p:cNvPicPr preferRelativeResize="0"/>
          <p:nvPr/>
        </p:nvPicPr>
        <p:blipFill>
          <a:blip r:embed="rId3">
            <a:alphaModFix/>
          </a:blip>
          <a:stretch>
            <a:fillRect/>
          </a:stretch>
        </p:blipFill>
        <p:spPr>
          <a:xfrm>
            <a:off x="565200" y="471488"/>
            <a:ext cx="7181850" cy="4200525"/>
          </a:xfrm>
          <a:prstGeom prst="rect">
            <a:avLst/>
          </a:prstGeom>
          <a:noFill/>
          <a:ln>
            <a:noFill/>
          </a:ln>
        </p:spPr>
      </p:pic>
      <p:sp>
        <p:nvSpPr>
          <p:cNvPr id="1334" name="Google Shape;1334;p9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00"/>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u="sng">
                <a:solidFill>
                  <a:schemeClr val="hlink"/>
                </a:solidFill>
                <a:hlinkClick r:id="rId3"/>
              </a:rPr>
              <a:t>Jamborad教學應用範本</a:t>
            </a:r>
            <a:endParaRPr/>
          </a:p>
        </p:txBody>
      </p:sp>
      <p:pic>
        <p:nvPicPr>
          <p:cNvPr id="1340" name="Google Shape;1340;p100">
            <a:hlinkClick r:id="rId4"/>
          </p:cNvPr>
          <p:cNvPicPr preferRelativeResize="0"/>
          <p:nvPr/>
        </p:nvPicPr>
        <p:blipFill rotWithShape="1">
          <a:blip r:embed="rId5">
            <a:alphaModFix/>
          </a:blip>
          <a:srcRect b="0" l="0" r="14712" t="0"/>
          <a:stretch/>
        </p:blipFill>
        <p:spPr>
          <a:xfrm>
            <a:off x="3987675" y="1070950"/>
            <a:ext cx="4860126" cy="2757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01"/>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Google Marketplace </a:t>
            </a:r>
            <a:br>
              <a:rPr lang="zh-TW"/>
            </a:br>
            <a:r>
              <a:rPr lang="zh-TW"/>
              <a:t>外掛介紹</a:t>
            </a:r>
            <a:endParaRPr/>
          </a:p>
        </p:txBody>
      </p:sp>
      <p:sp>
        <p:nvSpPr>
          <p:cNvPr id="1346" name="Google Shape;1346;p101"/>
          <p:cNvSpPr/>
          <p:nvPr/>
        </p:nvSpPr>
        <p:spPr>
          <a:xfrm>
            <a:off x="4544575" y="1257150"/>
            <a:ext cx="4322100" cy="2534100"/>
          </a:xfrm>
          <a:prstGeom prst="rect">
            <a:avLst/>
          </a:pr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7" name="Google Shape;1347;p101">
            <a:hlinkClick r:id="rId3"/>
          </p:cNvPr>
          <p:cNvPicPr preferRelativeResize="0"/>
          <p:nvPr/>
        </p:nvPicPr>
        <p:blipFill>
          <a:blip r:embed="rId4">
            <a:alphaModFix/>
          </a:blip>
          <a:stretch>
            <a:fillRect/>
          </a:stretch>
        </p:blipFill>
        <p:spPr>
          <a:xfrm>
            <a:off x="4315963" y="952338"/>
            <a:ext cx="4321974" cy="2534130"/>
          </a:xfrm>
          <a:prstGeom prst="rect">
            <a:avLst/>
          </a:prstGeom>
          <a:noFill/>
          <a:ln cap="flat" cmpd="sng" w="9525">
            <a:solidFill>
              <a:srgbClr val="34AB53"/>
            </a:solidFill>
            <a:prstDash val="solid"/>
            <a:round/>
            <a:headEnd len="sm" w="sm" type="none"/>
            <a:tailEnd len="sm" w="sm" type="none"/>
          </a:ln>
        </p:spPr>
      </p:pic>
      <p:sp>
        <p:nvSpPr>
          <p:cNvPr id="1348" name="Google Shape;1348;p10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id="1353" name="Google Shape;1353;p102">
            <a:hlinkClick r:id="rId3"/>
          </p:cNvPr>
          <p:cNvPicPr preferRelativeResize="0"/>
          <p:nvPr/>
        </p:nvPicPr>
        <p:blipFill>
          <a:blip r:embed="rId4">
            <a:alphaModFix/>
          </a:blip>
          <a:stretch>
            <a:fillRect/>
          </a:stretch>
        </p:blipFill>
        <p:spPr>
          <a:xfrm>
            <a:off x="5383950" y="2578510"/>
            <a:ext cx="3506999" cy="2056303"/>
          </a:xfrm>
          <a:prstGeom prst="rect">
            <a:avLst/>
          </a:prstGeom>
          <a:noFill/>
          <a:ln>
            <a:noFill/>
          </a:ln>
        </p:spPr>
      </p:pic>
      <p:sp>
        <p:nvSpPr>
          <p:cNvPr id="1354" name="Google Shape;1354;p102"/>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推薦外掛應用</a:t>
            </a:r>
            <a:endParaRPr/>
          </a:p>
        </p:txBody>
      </p:sp>
      <p:sp>
        <p:nvSpPr>
          <p:cNvPr id="1355" name="Google Shape;1355;p102"/>
          <p:cNvSpPr txBox="1"/>
          <p:nvPr>
            <p:ph idx="1" type="subTitle"/>
          </p:nvPr>
        </p:nvSpPr>
        <p:spPr>
          <a:xfrm>
            <a:off x="1457150" y="16336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5"/>
              </a:rPr>
              <a:t>FormLimiter</a:t>
            </a:r>
            <a:endParaRPr/>
          </a:p>
        </p:txBody>
      </p:sp>
      <p:sp>
        <p:nvSpPr>
          <p:cNvPr id="1356" name="Google Shape;1356;p102"/>
          <p:cNvSpPr txBox="1"/>
          <p:nvPr>
            <p:ph idx="1" type="subTitle"/>
          </p:nvPr>
        </p:nvSpPr>
        <p:spPr>
          <a:xfrm>
            <a:off x="1380950" y="23956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6"/>
              </a:rPr>
              <a:t>Slido</a:t>
            </a:r>
            <a:endParaRPr/>
          </a:p>
        </p:txBody>
      </p:sp>
      <p:sp>
        <p:nvSpPr>
          <p:cNvPr id="1357" name="Google Shape;1357;p10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
        <p:nvSpPr>
          <p:cNvPr id="1358" name="Google Shape;1358;p102"/>
          <p:cNvSpPr txBox="1"/>
          <p:nvPr>
            <p:ph idx="1" type="subTitle"/>
          </p:nvPr>
        </p:nvSpPr>
        <p:spPr>
          <a:xfrm>
            <a:off x="1275600" y="31003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7"/>
              </a:rPr>
              <a:t>Coggle</a:t>
            </a:r>
            <a:endParaRPr/>
          </a:p>
        </p:txBody>
      </p:sp>
      <p:sp>
        <p:nvSpPr>
          <p:cNvPr id="1359" name="Google Shape;1359;p102"/>
          <p:cNvSpPr txBox="1"/>
          <p:nvPr>
            <p:ph idx="1" type="subTitle"/>
          </p:nvPr>
        </p:nvSpPr>
        <p:spPr>
          <a:xfrm>
            <a:off x="1275600" y="38050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8"/>
              </a:rPr>
              <a:t>Photopea</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03"/>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 Web Store 應用程式與擴充功能</a:t>
            </a:r>
            <a:endParaRPr/>
          </a:p>
        </p:txBody>
      </p:sp>
      <p:pic>
        <p:nvPicPr>
          <p:cNvPr id="1365" name="Google Shape;1365;p103">
            <a:hlinkClick r:id="rId3"/>
          </p:cNvPr>
          <p:cNvPicPr preferRelativeResize="0"/>
          <p:nvPr/>
        </p:nvPicPr>
        <p:blipFill>
          <a:blip r:embed="rId4">
            <a:alphaModFix/>
          </a:blip>
          <a:stretch>
            <a:fillRect/>
          </a:stretch>
        </p:blipFill>
        <p:spPr>
          <a:xfrm>
            <a:off x="4235900" y="1063626"/>
            <a:ext cx="4734651" cy="2772514"/>
          </a:xfrm>
          <a:prstGeom prst="rect">
            <a:avLst/>
          </a:prstGeom>
          <a:noFill/>
          <a:ln>
            <a:noFill/>
          </a:ln>
        </p:spPr>
      </p:pic>
      <p:sp>
        <p:nvSpPr>
          <p:cNvPr id="1366" name="Google Shape;1366;p10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50"/>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Chromebook 介紹</a:t>
            </a:r>
            <a:endParaRPr/>
          </a:p>
        </p:txBody>
      </p:sp>
      <p:sp>
        <p:nvSpPr>
          <p:cNvPr id="773" name="Google Shape;773;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pic>
        <p:nvPicPr>
          <p:cNvPr id="1371" name="Google Shape;1371;p104"/>
          <p:cNvPicPr preferRelativeResize="0"/>
          <p:nvPr/>
        </p:nvPicPr>
        <p:blipFill rotWithShape="1">
          <a:blip r:embed="rId3">
            <a:alphaModFix/>
          </a:blip>
          <a:srcRect b="0" l="0" r="2162" t="0"/>
          <a:stretch/>
        </p:blipFill>
        <p:spPr>
          <a:xfrm>
            <a:off x="5383950" y="2557148"/>
            <a:ext cx="3506999" cy="2099054"/>
          </a:xfrm>
          <a:prstGeom prst="rect">
            <a:avLst/>
          </a:prstGeom>
          <a:noFill/>
          <a:ln>
            <a:noFill/>
          </a:ln>
        </p:spPr>
      </p:pic>
      <p:sp>
        <p:nvSpPr>
          <p:cNvPr id="1372" name="Google Shape;1372;p104"/>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十大最受歡迎</a:t>
            </a:r>
            <a:r>
              <a:rPr lang="zh-TW"/>
              <a:t>應用程式與擴充功能</a:t>
            </a:r>
            <a:endParaRPr/>
          </a:p>
        </p:txBody>
      </p:sp>
      <p:sp>
        <p:nvSpPr>
          <p:cNvPr id="1373" name="Google Shape;1373;p104"/>
          <p:cNvSpPr txBox="1"/>
          <p:nvPr>
            <p:ph idx="1" type="subTitle"/>
          </p:nvPr>
        </p:nvSpPr>
        <p:spPr>
          <a:xfrm>
            <a:off x="1457150" y="16336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4"/>
              </a:rPr>
              <a:t>G app launcher</a:t>
            </a:r>
            <a:endParaRPr/>
          </a:p>
        </p:txBody>
      </p:sp>
      <p:sp>
        <p:nvSpPr>
          <p:cNvPr id="1374" name="Google Shape;1374;p104"/>
          <p:cNvSpPr txBox="1"/>
          <p:nvPr>
            <p:ph idx="3" type="subTitle"/>
          </p:nvPr>
        </p:nvSpPr>
        <p:spPr>
          <a:xfrm>
            <a:off x="1457150" y="236695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5"/>
              </a:rPr>
              <a:t>Nimbus Screenshot &amp; Screen Video Recorder</a:t>
            </a:r>
            <a:endParaRPr/>
          </a:p>
        </p:txBody>
      </p:sp>
      <p:sp>
        <p:nvSpPr>
          <p:cNvPr id="1375" name="Google Shape;1375;p104"/>
          <p:cNvSpPr txBox="1"/>
          <p:nvPr>
            <p:ph idx="4" type="subTitle"/>
          </p:nvPr>
        </p:nvSpPr>
        <p:spPr>
          <a:xfrm>
            <a:off x="1457150" y="310029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6"/>
              </a:rPr>
              <a:t>Keep</a:t>
            </a:r>
            <a:r>
              <a:rPr lang="zh-TW">
                <a:solidFill>
                  <a:schemeClr val="dk1"/>
                </a:solidFill>
              </a:rPr>
              <a:t> / </a:t>
            </a:r>
            <a:r>
              <a:rPr lang="zh-TW" u="sng">
                <a:solidFill>
                  <a:schemeClr val="hlink"/>
                </a:solidFill>
                <a:hlinkClick r:id="rId7"/>
              </a:rPr>
              <a:t>Mote：語音筆記和反饋</a:t>
            </a:r>
            <a:endParaRPr/>
          </a:p>
        </p:txBody>
      </p:sp>
      <p:sp>
        <p:nvSpPr>
          <p:cNvPr id="1376" name="Google Shape;1376;p104"/>
          <p:cNvSpPr txBox="1"/>
          <p:nvPr>
            <p:ph idx="5" type="subTitle"/>
          </p:nvPr>
        </p:nvSpPr>
        <p:spPr>
          <a:xfrm>
            <a:off x="1457150" y="383364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8"/>
              </a:rPr>
              <a:t>Loom</a:t>
            </a:r>
            <a:r>
              <a:rPr lang="zh-TW">
                <a:solidFill>
                  <a:schemeClr val="dk1"/>
                </a:solidFill>
              </a:rPr>
              <a:t> / </a:t>
            </a:r>
            <a:r>
              <a:rPr lang="zh-TW" u="sng">
                <a:solidFill>
                  <a:schemeClr val="hlink"/>
                </a:solidFill>
                <a:hlinkClick r:id="rId9"/>
              </a:rPr>
              <a:t>Screencastify</a:t>
            </a:r>
            <a:endParaRPr/>
          </a:p>
        </p:txBody>
      </p:sp>
      <p:sp>
        <p:nvSpPr>
          <p:cNvPr id="1377" name="Google Shape;1377;p104"/>
          <p:cNvSpPr txBox="1"/>
          <p:nvPr>
            <p:ph idx="6" type="subTitle"/>
          </p:nvPr>
        </p:nvSpPr>
        <p:spPr>
          <a:xfrm>
            <a:off x="1457150" y="4566998"/>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10"/>
              </a:rPr>
              <a:t>WeVideo</a:t>
            </a:r>
            <a:r>
              <a:rPr lang="zh-TW"/>
              <a:t> / </a:t>
            </a:r>
            <a:r>
              <a:rPr lang="zh-TW" u="sng">
                <a:solidFill>
                  <a:schemeClr val="hlink"/>
                </a:solidFill>
                <a:hlinkClick r:id="rId11"/>
              </a:rPr>
              <a:t>Clipchamp</a:t>
            </a:r>
            <a:endParaRPr/>
          </a:p>
        </p:txBody>
      </p:sp>
      <p:sp>
        <p:nvSpPr>
          <p:cNvPr id="1378" name="Google Shape;1378;p10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105"/>
          <p:cNvSpPr txBox="1"/>
          <p:nvPr>
            <p:ph type="title"/>
          </p:nvPr>
        </p:nvSpPr>
        <p:spPr>
          <a:xfrm>
            <a:off x="4261950" y="655175"/>
            <a:ext cx="4725600" cy="508500"/>
          </a:xfrm>
          <a:prstGeom prst="rect">
            <a:avLst/>
          </a:prstGeom>
        </p:spPr>
        <p:txBody>
          <a:bodyPr anchorCtr="0" anchor="b" bIns="0" lIns="0" spcFirstLastPara="1" rIns="228600" wrap="square" tIns="0">
            <a:noAutofit/>
          </a:bodyPr>
          <a:lstStyle/>
          <a:p>
            <a:pPr indent="0" lvl="0" marL="0" rtl="0" algn="r">
              <a:spcBef>
                <a:spcPts val="0"/>
              </a:spcBef>
              <a:spcAft>
                <a:spcPts val="0"/>
              </a:spcAft>
              <a:buNone/>
            </a:pPr>
            <a:r>
              <a:rPr lang="zh-TW"/>
              <a:t>十大最受歡迎</a:t>
            </a:r>
            <a:r>
              <a:rPr lang="zh-TW"/>
              <a:t>應用程式與擴充功能</a:t>
            </a:r>
            <a:endParaRPr/>
          </a:p>
        </p:txBody>
      </p:sp>
      <p:sp>
        <p:nvSpPr>
          <p:cNvPr id="1384" name="Google Shape;1384;p105"/>
          <p:cNvSpPr txBox="1"/>
          <p:nvPr>
            <p:ph idx="1" type="subTitle"/>
          </p:nvPr>
        </p:nvSpPr>
        <p:spPr>
          <a:xfrm>
            <a:off x="6119575" y="1705350"/>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3"/>
              </a:rPr>
              <a:t>ClassroomGo</a:t>
            </a:r>
            <a:endParaRPr/>
          </a:p>
        </p:txBody>
      </p:sp>
      <p:sp>
        <p:nvSpPr>
          <p:cNvPr id="1385" name="Google Shape;1385;p105"/>
          <p:cNvSpPr/>
          <p:nvPr>
            <p:ph idx="2" type="pic"/>
          </p:nvPr>
        </p:nvSpPr>
        <p:spPr>
          <a:xfrm>
            <a:off x="327850" y="443825"/>
            <a:ext cx="3408300" cy="2556300"/>
          </a:xfrm>
          <a:prstGeom prst="rect">
            <a:avLst/>
          </a:prstGeom>
        </p:spPr>
      </p:sp>
      <p:sp>
        <p:nvSpPr>
          <p:cNvPr id="1386" name="Google Shape;1386;p105"/>
          <p:cNvSpPr txBox="1"/>
          <p:nvPr>
            <p:ph idx="3" type="subTitle"/>
          </p:nvPr>
        </p:nvSpPr>
        <p:spPr>
          <a:xfrm>
            <a:off x="6119575" y="2274400"/>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4"/>
              </a:rPr>
              <a:t>Page Marker - Draw on Web</a:t>
            </a:r>
            <a:r>
              <a:rPr lang="zh-TW">
                <a:solidFill>
                  <a:schemeClr val="dk1"/>
                </a:solidFill>
              </a:rPr>
              <a:t> / </a:t>
            </a:r>
            <a:r>
              <a:rPr lang="zh-TW" u="sng">
                <a:solidFill>
                  <a:schemeClr val="hlink"/>
                </a:solidFill>
                <a:hlinkClick r:id="rId5"/>
              </a:rPr>
              <a:t>Web Paint - screenshot</a:t>
            </a:r>
            <a:endParaRPr/>
          </a:p>
        </p:txBody>
      </p:sp>
      <p:sp>
        <p:nvSpPr>
          <p:cNvPr id="1387" name="Google Shape;1387;p105"/>
          <p:cNvSpPr txBox="1"/>
          <p:nvPr>
            <p:ph idx="4" type="subTitle"/>
          </p:nvPr>
        </p:nvSpPr>
        <p:spPr>
          <a:xfrm>
            <a:off x="6119575" y="2843442"/>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6"/>
              </a:rPr>
              <a:t>CraftyZoom</a:t>
            </a:r>
            <a:endParaRPr/>
          </a:p>
        </p:txBody>
      </p:sp>
      <p:sp>
        <p:nvSpPr>
          <p:cNvPr id="1388" name="Google Shape;1388;p105"/>
          <p:cNvSpPr txBox="1"/>
          <p:nvPr>
            <p:ph idx="5" type="subTitle"/>
          </p:nvPr>
        </p:nvSpPr>
        <p:spPr>
          <a:xfrm>
            <a:off x="6119575" y="3412484"/>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7"/>
              </a:rPr>
              <a:t>Mote</a:t>
            </a:r>
            <a:endParaRPr/>
          </a:p>
        </p:txBody>
      </p:sp>
      <p:sp>
        <p:nvSpPr>
          <p:cNvPr id="1389" name="Google Shape;1389;p105"/>
          <p:cNvSpPr txBox="1"/>
          <p:nvPr>
            <p:ph idx="6" type="subTitle"/>
          </p:nvPr>
        </p:nvSpPr>
        <p:spPr>
          <a:xfrm>
            <a:off x="6119575" y="3981526"/>
            <a:ext cx="2479800" cy="3501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u="sng">
                <a:solidFill>
                  <a:schemeClr val="hlink"/>
                </a:solidFill>
                <a:hlinkClick r:id="rId8"/>
              </a:rPr>
              <a:t>Chrome Remote Desktop</a:t>
            </a:r>
            <a:endParaRPr/>
          </a:p>
        </p:txBody>
      </p:sp>
      <p:pic>
        <p:nvPicPr>
          <p:cNvPr id="1390" name="Google Shape;1390;p105"/>
          <p:cNvPicPr preferRelativeResize="0"/>
          <p:nvPr/>
        </p:nvPicPr>
        <p:blipFill rotWithShape="1">
          <a:blip r:embed="rId9">
            <a:alphaModFix/>
          </a:blip>
          <a:srcRect b="2458" l="0" r="23826" t="0"/>
          <a:stretch/>
        </p:blipFill>
        <p:spPr>
          <a:xfrm>
            <a:off x="327850" y="443825"/>
            <a:ext cx="3408302" cy="2556300"/>
          </a:xfrm>
          <a:prstGeom prst="rect">
            <a:avLst/>
          </a:prstGeom>
          <a:noFill/>
          <a:ln>
            <a:noFill/>
          </a:ln>
        </p:spPr>
      </p:pic>
      <p:sp>
        <p:nvSpPr>
          <p:cNvPr id="1391" name="Google Shape;1391;p10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106"/>
          <p:cNvSpPr txBox="1"/>
          <p:nvPr>
            <p:ph type="title"/>
          </p:nvPr>
        </p:nvSpPr>
        <p:spPr>
          <a:xfrm>
            <a:off x="656600" y="690375"/>
            <a:ext cx="78267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Chromebook 教學應用資源介紹與實作</a:t>
            </a:r>
            <a:endParaRPr/>
          </a:p>
        </p:txBody>
      </p:sp>
      <p:sp>
        <p:nvSpPr>
          <p:cNvPr id="1397" name="Google Shape;1397;p106">
            <a:hlinkClick r:id="rId3"/>
          </p:cNvPr>
          <p:cNvSpPr txBox="1"/>
          <p:nvPr/>
        </p:nvSpPr>
        <p:spPr>
          <a:xfrm>
            <a:off x="6198650" y="2571750"/>
            <a:ext cx="2522700" cy="2280600"/>
          </a:xfrm>
          <a:prstGeom prst="rect">
            <a:avLst/>
          </a:prstGeom>
          <a:noFill/>
          <a:ln>
            <a:noFill/>
          </a:ln>
        </p:spPr>
        <p:txBody>
          <a:bodyPr anchorCtr="0" anchor="ctr" bIns="68575" lIns="68575" spcFirstLastPara="1" rIns="68575" wrap="square" tIns="68575">
            <a:noAutofit/>
          </a:bodyPr>
          <a:lstStyle/>
          <a:p>
            <a:pPr indent="0" lvl="0" marL="0" rtl="0" algn="l">
              <a:lnSpc>
                <a:spcPct val="115000"/>
              </a:lnSpc>
              <a:spcBef>
                <a:spcPts val="0"/>
              </a:spcBef>
              <a:spcAft>
                <a:spcPts val="0"/>
              </a:spcAft>
              <a:buNone/>
            </a:pPr>
            <a:r>
              <a:rPr lang="zh-TW" sz="1600">
                <a:solidFill>
                  <a:schemeClr val="dk1"/>
                </a:solidFill>
                <a:latin typeface="Google Sans"/>
                <a:ea typeface="Google Sans"/>
                <a:cs typeface="Google Sans"/>
                <a:sym typeface="Google Sans"/>
              </a:rPr>
              <a:t>GTO學校，一日限定，</a:t>
            </a:r>
            <a:endParaRPr sz="16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zh-TW" sz="1600">
                <a:solidFill>
                  <a:schemeClr val="dk1"/>
                </a:solidFill>
                <a:latin typeface="Google Sans"/>
                <a:ea typeface="Google Sans"/>
                <a:cs typeface="Google Sans"/>
                <a:sym typeface="Google Sans"/>
              </a:rPr>
              <a:t>正式上線～</a:t>
            </a:r>
            <a:endParaRPr sz="16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600">
              <a:solidFill>
                <a:schemeClr val="dk1"/>
              </a:solidFill>
              <a:latin typeface="Google Sans"/>
              <a:ea typeface="Google Sans"/>
              <a:cs typeface="Google Sans"/>
              <a:sym typeface="Google Sans"/>
            </a:endParaRPr>
          </a:p>
          <a:p>
            <a:pPr indent="0" lvl="0" marL="0" rtl="0" algn="ctr">
              <a:spcBef>
                <a:spcPts val="0"/>
              </a:spcBef>
              <a:spcAft>
                <a:spcPts val="0"/>
              </a:spcAft>
              <a:buNone/>
            </a:pPr>
            <a:r>
              <a:rPr b="1" lang="zh-TW" sz="3600">
                <a:solidFill>
                  <a:srgbClr val="4285F4"/>
                </a:solidFill>
                <a:latin typeface="Comic Sans MS"/>
                <a:ea typeface="Comic Sans MS"/>
                <a:cs typeface="Comic Sans MS"/>
                <a:sym typeface="Comic Sans MS"/>
              </a:rPr>
              <a:t>Try</a:t>
            </a:r>
            <a:r>
              <a:rPr b="1" lang="zh-TW" sz="3600">
                <a:solidFill>
                  <a:srgbClr val="000000"/>
                </a:solidFill>
                <a:latin typeface="Comic Sans MS"/>
                <a:ea typeface="Comic Sans MS"/>
                <a:cs typeface="Comic Sans MS"/>
                <a:sym typeface="Comic Sans MS"/>
              </a:rPr>
              <a:t> </a:t>
            </a:r>
            <a:r>
              <a:rPr b="1" lang="zh-TW" sz="3600">
                <a:solidFill>
                  <a:srgbClr val="EA4335"/>
                </a:solidFill>
                <a:latin typeface="Comic Sans MS"/>
                <a:ea typeface="Comic Sans MS"/>
                <a:cs typeface="Comic Sans MS"/>
                <a:sym typeface="Comic Sans MS"/>
              </a:rPr>
              <a:t>&amp;</a:t>
            </a:r>
            <a:r>
              <a:rPr b="1" lang="zh-TW" sz="3600">
                <a:solidFill>
                  <a:srgbClr val="000000"/>
                </a:solidFill>
                <a:latin typeface="Comic Sans MS"/>
                <a:ea typeface="Comic Sans MS"/>
                <a:cs typeface="Comic Sans MS"/>
                <a:sym typeface="Comic Sans MS"/>
              </a:rPr>
              <a:t> </a:t>
            </a:r>
            <a:endParaRPr b="1" sz="3600">
              <a:solidFill>
                <a:srgbClr val="000000"/>
              </a:solidFill>
              <a:latin typeface="Comic Sans MS"/>
              <a:ea typeface="Comic Sans MS"/>
              <a:cs typeface="Comic Sans MS"/>
              <a:sym typeface="Comic Sans MS"/>
            </a:endParaRPr>
          </a:p>
          <a:p>
            <a:pPr indent="0" lvl="0" marL="0" rtl="0" algn="ctr">
              <a:spcBef>
                <a:spcPts val="0"/>
              </a:spcBef>
              <a:spcAft>
                <a:spcPts val="0"/>
              </a:spcAft>
              <a:buNone/>
            </a:pPr>
            <a:r>
              <a:rPr b="1" lang="zh-TW" sz="3600">
                <a:solidFill>
                  <a:srgbClr val="FBBC05"/>
                </a:solidFill>
                <a:latin typeface="Comic Sans MS"/>
                <a:ea typeface="Comic Sans MS"/>
                <a:cs typeface="Comic Sans MS"/>
                <a:sym typeface="Comic Sans MS"/>
              </a:rPr>
              <a:t>Work</a:t>
            </a:r>
            <a:r>
              <a:rPr b="1" lang="zh-TW" sz="3600">
                <a:solidFill>
                  <a:srgbClr val="000000"/>
                </a:solidFill>
                <a:latin typeface="Comic Sans MS"/>
                <a:ea typeface="Comic Sans MS"/>
                <a:cs typeface="Comic Sans MS"/>
                <a:sym typeface="Comic Sans MS"/>
              </a:rPr>
              <a:t> </a:t>
            </a:r>
            <a:r>
              <a:rPr b="1" lang="zh-TW" sz="3600">
                <a:solidFill>
                  <a:srgbClr val="34AB53"/>
                </a:solidFill>
                <a:latin typeface="Comic Sans MS"/>
                <a:ea typeface="Comic Sans MS"/>
                <a:cs typeface="Comic Sans MS"/>
                <a:sym typeface="Comic Sans MS"/>
              </a:rPr>
              <a:t>Out</a:t>
            </a:r>
            <a:endParaRPr b="1" sz="3600">
              <a:solidFill>
                <a:srgbClr val="34AB53"/>
              </a:solidFill>
              <a:latin typeface="Comic Sans MS"/>
              <a:ea typeface="Comic Sans MS"/>
              <a:cs typeface="Comic Sans MS"/>
              <a:sym typeface="Comic Sans MS"/>
            </a:endParaRPr>
          </a:p>
        </p:txBody>
      </p:sp>
      <p:pic>
        <p:nvPicPr>
          <p:cNvPr id="1398" name="Google Shape;1398;p106">
            <a:hlinkClick r:id="rId4"/>
          </p:cNvPr>
          <p:cNvPicPr preferRelativeResize="0"/>
          <p:nvPr/>
        </p:nvPicPr>
        <p:blipFill>
          <a:blip r:embed="rId5">
            <a:alphaModFix/>
          </a:blip>
          <a:stretch>
            <a:fillRect/>
          </a:stretch>
        </p:blipFill>
        <p:spPr>
          <a:xfrm>
            <a:off x="3004225" y="1514275"/>
            <a:ext cx="1041050" cy="1041050"/>
          </a:xfrm>
          <a:prstGeom prst="rect">
            <a:avLst/>
          </a:prstGeom>
          <a:noFill/>
          <a:ln>
            <a:noFill/>
          </a:ln>
        </p:spPr>
      </p:pic>
      <p:sp>
        <p:nvSpPr>
          <p:cNvPr id="1399" name="Google Shape;1399;p10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3" name="Shape 1403"/>
        <p:cNvGrpSpPr/>
        <p:nvPr/>
      </p:nvGrpSpPr>
      <p:grpSpPr>
        <a:xfrm>
          <a:off x="0" y="0"/>
          <a:ext cx="0" cy="0"/>
          <a:chOff x="0" y="0"/>
          <a:chExt cx="0" cy="0"/>
        </a:xfrm>
      </p:grpSpPr>
      <p:sp>
        <p:nvSpPr>
          <p:cNvPr id="1404" name="Google Shape;1404;p107"/>
          <p:cNvSpPr txBox="1"/>
          <p:nvPr>
            <p:ph type="title"/>
          </p:nvPr>
        </p:nvSpPr>
        <p:spPr>
          <a:xfrm>
            <a:off x="802700" y="633275"/>
            <a:ext cx="5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Quizizz &amp; Google Classroom &amp; interact</a:t>
            </a:r>
            <a:endParaRPr/>
          </a:p>
        </p:txBody>
      </p:sp>
      <p:sp>
        <p:nvSpPr>
          <p:cNvPr id="1405" name="Google Shape;1405;p107"/>
          <p:cNvSpPr/>
          <p:nvPr>
            <p:ph idx="2" type="pic"/>
          </p:nvPr>
        </p:nvSpPr>
        <p:spPr>
          <a:xfrm>
            <a:off x="5383938" y="2566577"/>
            <a:ext cx="3507000" cy="2080200"/>
          </a:xfrm>
          <a:prstGeom prst="rect">
            <a:avLst/>
          </a:prstGeom>
        </p:spPr>
      </p:sp>
      <p:sp>
        <p:nvSpPr>
          <p:cNvPr id="1406" name="Google Shape;1406;p107"/>
          <p:cNvSpPr txBox="1"/>
          <p:nvPr>
            <p:ph idx="1" type="subTitle"/>
          </p:nvPr>
        </p:nvSpPr>
        <p:spPr>
          <a:xfrm>
            <a:off x="1302150" y="1641125"/>
            <a:ext cx="26349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學生登入容易，不會造成老師痛苦</a:t>
            </a:r>
            <a:endParaRPr/>
          </a:p>
        </p:txBody>
      </p:sp>
      <p:sp>
        <p:nvSpPr>
          <p:cNvPr id="1407" name="Google Shape;1407;p107"/>
          <p:cNvSpPr txBox="1"/>
          <p:nvPr>
            <p:ph idx="3" type="subTitle"/>
          </p:nvPr>
        </p:nvSpPr>
        <p:spPr>
          <a:xfrm>
            <a:off x="1302025" y="2228175"/>
            <a:ext cx="27546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題目可以網路搜尋，老師題目編製或是修改非常容易</a:t>
            </a:r>
            <a:endParaRPr/>
          </a:p>
        </p:txBody>
      </p:sp>
      <p:sp>
        <p:nvSpPr>
          <p:cNvPr id="1408" name="Google Shape;1408;p107"/>
          <p:cNvSpPr txBox="1"/>
          <p:nvPr>
            <p:ph idx="4" type="subTitle"/>
          </p:nvPr>
        </p:nvSpPr>
        <p:spPr>
          <a:xfrm>
            <a:off x="1302025" y="2816500"/>
            <a:ext cx="26349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可以派成作業，學生在家裡有app就可以練習</a:t>
            </a:r>
            <a:endParaRPr/>
          </a:p>
        </p:txBody>
      </p:sp>
      <p:sp>
        <p:nvSpPr>
          <p:cNvPr id="1409" name="Google Shape;1409;p107"/>
          <p:cNvSpPr txBox="1"/>
          <p:nvPr>
            <p:ph idx="5" type="subTitle"/>
          </p:nvPr>
        </p:nvSpPr>
        <p:spPr>
          <a:xfrm>
            <a:off x="1302075" y="3402625"/>
            <a:ext cx="31743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因為題目搜尋容易，所以可以設計非常多種程度的題目，實施差異化學習</a:t>
            </a:r>
            <a:endParaRPr/>
          </a:p>
        </p:txBody>
      </p:sp>
      <p:sp>
        <p:nvSpPr>
          <p:cNvPr id="1410" name="Google Shape;1410;p107"/>
          <p:cNvSpPr txBox="1"/>
          <p:nvPr>
            <p:ph idx="6" type="subTitle"/>
          </p:nvPr>
        </p:nvSpPr>
        <p:spPr>
          <a:xfrm>
            <a:off x="1302075" y="3988575"/>
            <a:ext cx="2894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老師可以隨時上網查詢成績，掌握學生答題狀況</a:t>
            </a:r>
            <a:endParaRPr/>
          </a:p>
        </p:txBody>
      </p:sp>
      <p:sp>
        <p:nvSpPr>
          <p:cNvPr id="1411" name="Google Shape;1411;p107"/>
          <p:cNvSpPr txBox="1"/>
          <p:nvPr>
            <p:ph idx="7" type="subTitle"/>
          </p:nvPr>
        </p:nvSpPr>
        <p:spPr>
          <a:xfrm>
            <a:off x="1302075" y="4574500"/>
            <a:ext cx="28944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課堂上可以運用LIVE模式，讓學生對戰比賽</a:t>
            </a:r>
            <a:endParaRPr/>
          </a:p>
        </p:txBody>
      </p:sp>
      <p:sp>
        <p:nvSpPr>
          <p:cNvPr id="1412" name="Google Shape;1412;p10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id="1413" name="Google Shape;1413;p107"/>
          <p:cNvPicPr preferRelativeResize="0"/>
          <p:nvPr/>
        </p:nvPicPr>
        <p:blipFill>
          <a:blip r:embed="rId3">
            <a:alphaModFix/>
          </a:blip>
          <a:stretch>
            <a:fillRect/>
          </a:stretch>
        </p:blipFill>
        <p:spPr>
          <a:xfrm>
            <a:off x="5940075" y="2837825"/>
            <a:ext cx="2302450" cy="18089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0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pic>
        <p:nvPicPr>
          <p:cNvPr descr="在教學的過程常需要透過評量來了解學生學習情形，這時可攻可守的Quizizz相信可以幫上忙，&#10;透過教材分享機制，老師未必每一題都要靠自己來，配合Classroom串接收測驗結果更便利！。&#10;👇趕緊開啟說明觀看更多，跳轉章節更加便利。👇&#10;&#10;📝 影片大綱看這裡📝&#10;⌨️ 00:00 前言：概覽說明&#10;⌨️ 00:16 進入Quizizz並且登入帳號(Google)&#10;⌨️ 00:55 開始製作Quizizz題目-選擇題&#10;⌨️ 01:55 製作Quizizz題目-問答題&#10;⌨️ 02:20 製作Quizizz題目-填充題&#10;⌨️ 02:45 製作Quizizz題目-畫板題&#10;⌨️ 03:02 製作Quizizz題目-投票題&#10;⌨️ 03:39 設定讓題目符合上架標準 &#10;⌨️ 04:27 發布回家作業、將Quizizz跟Google Classroom串接 &#10;⌨️ 05:15 學生作答畫面示範&#10;⌨️ 06:15 老師收到學生作答後，後台評量報表示範&#10;⌨️ 06:30 特殊功能設定(魔法功能、排名、重複作答)&#10;⌨️ 06:53 善用他人製作好的Quizizz&#10;⌨️ 07:05 教師帶領學生同步測驗示範&#10;⌨️ 07:30 教師與學生互動畫面示範:及時同步評量&#10;⌨️ 08:42 結語&#10;_________________________&#10;#Quizizz #形成性評量 #GoogleClassroom #assignment #診斷性評量&#10;#趣味化" id="1419" name="Google Shape;1419;p108" title="線上教學💻善用Quizizz：遠端評量與課堂及時測驗一把罩">
            <a:hlinkClick r:id="rId3"/>
          </p:cNvPr>
          <p:cNvPicPr preferRelativeResize="0"/>
          <p:nvPr/>
        </p:nvPicPr>
        <p:blipFill>
          <a:blip r:embed="rId4">
            <a:alphaModFix/>
          </a:blip>
          <a:stretch>
            <a:fillRect/>
          </a:stretch>
        </p:blipFill>
        <p:spPr>
          <a:xfrm>
            <a:off x="1452275" y="857250"/>
            <a:ext cx="6190126" cy="407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1000"/>
                                        <p:tgtEl>
                                          <p:spTgt spid="1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pic>
        <p:nvPicPr>
          <p:cNvPr id="1424" name="Google Shape;1424;p109"/>
          <p:cNvPicPr preferRelativeResize="0"/>
          <p:nvPr/>
        </p:nvPicPr>
        <p:blipFill>
          <a:blip r:embed="rId3">
            <a:alphaModFix/>
          </a:blip>
          <a:stretch>
            <a:fillRect/>
          </a:stretch>
        </p:blipFill>
        <p:spPr>
          <a:xfrm>
            <a:off x="0" y="2046902"/>
            <a:ext cx="5505300" cy="3096600"/>
          </a:xfrm>
          <a:prstGeom prst="round1Rect">
            <a:avLst>
              <a:gd fmla="val 7633" name="adj"/>
            </a:avLst>
          </a:prstGeom>
          <a:noFill/>
          <a:ln>
            <a:noFill/>
          </a:ln>
        </p:spPr>
      </p:pic>
      <p:sp>
        <p:nvSpPr>
          <p:cNvPr id="1425" name="Google Shape;1425;p109"/>
          <p:cNvSpPr txBox="1"/>
          <p:nvPr>
            <p:ph idx="4294967295" type="title"/>
          </p:nvPr>
        </p:nvSpPr>
        <p:spPr>
          <a:xfrm>
            <a:off x="1085850" y="814825"/>
            <a:ext cx="6026100" cy="675300"/>
          </a:xfrm>
          <a:prstGeom prst="rect">
            <a:avLst/>
          </a:prstGeom>
        </p:spPr>
        <p:txBody>
          <a:bodyPr anchorCtr="0" anchor="t" bIns="91425" lIns="91425" spcFirstLastPara="1" rIns="33700" wrap="square" tIns="91425">
            <a:noAutofit/>
          </a:bodyPr>
          <a:lstStyle/>
          <a:p>
            <a:pPr indent="0" lvl="0" marL="0" rtl="0" algn="ctr">
              <a:spcBef>
                <a:spcPts val="0"/>
              </a:spcBef>
              <a:spcAft>
                <a:spcPts val="0"/>
              </a:spcAft>
              <a:buNone/>
            </a:pPr>
            <a:r>
              <a:rPr b="0" lang="zh-TW" u="sng">
                <a:solidFill>
                  <a:schemeClr val="hlink"/>
                </a:solidFill>
                <a:hlinkClick r:id="rId4"/>
              </a:rPr>
              <a:t>請老師點此連結填寫回饋暨簽退表喔～</a:t>
            </a:r>
            <a:endParaRPr b="0"/>
          </a:p>
        </p:txBody>
      </p:sp>
      <p:sp>
        <p:nvSpPr>
          <p:cNvPr id="1426" name="Google Shape;1426;p10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110"/>
          <p:cNvSpPr txBox="1"/>
          <p:nvPr>
            <p:ph type="title"/>
          </p:nvPr>
        </p:nvSpPr>
        <p:spPr>
          <a:xfrm>
            <a:off x="2667050" y="1737600"/>
            <a:ext cx="4018200" cy="16683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sz="4800"/>
              <a:t>Q &amp; A</a:t>
            </a:r>
            <a:endParaRPr sz="4800"/>
          </a:p>
        </p:txBody>
      </p:sp>
      <p:sp>
        <p:nvSpPr>
          <p:cNvPr id="1432" name="Google Shape;1432;p1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111"/>
          <p:cNvSpPr txBox="1"/>
          <p:nvPr>
            <p:ph type="title"/>
          </p:nvPr>
        </p:nvSpPr>
        <p:spPr>
          <a:xfrm>
            <a:off x="761950" y="809575"/>
            <a:ext cx="7620000" cy="3438000"/>
          </a:xfrm>
          <a:prstGeom prst="rect">
            <a:avLst/>
          </a:prstGeom>
        </p:spPr>
        <p:txBody>
          <a:bodyPr anchorCtr="0" anchor="ctr" bIns="0" lIns="0" spcFirstLastPara="1" rIns="228600" wrap="square" tIns="0">
            <a:noAutofit/>
          </a:bodyPr>
          <a:lstStyle/>
          <a:p>
            <a:pPr indent="0" lvl="0" marL="0" rtl="0" algn="ctr">
              <a:spcBef>
                <a:spcPts val="0"/>
              </a:spcBef>
              <a:spcAft>
                <a:spcPts val="0"/>
              </a:spcAft>
              <a:buNone/>
            </a:pPr>
            <a:r>
              <a:rPr lang="zh-TW"/>
              <a:t>Thanks</a:t>
            </a:r>
            <a:endParaRPr/>
          </a:p>
        </p:txBody>
      </p:sp>
      <p:sp>
        <p:nvSpPr>
          <p:cNvPr id="1438" name="Google Shape;1438;p1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51"/>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a:t>
            </a:r>
            <a:r>
              <a:rPr lang="zh-TW"/>
              <a:t>k №</a:t>
            </a:r>
            <a:endParaRPr/>
          </a:p>
        </p:txBody>
      </p:sp>
      <p:sp>
        <p:nvSpPr>
          <p:cNvPr id="779" name="Google Shape;779;p51"/>
          <p:cNvSpPr/>
          <p:nvPr/>
        </p:nvSpPr>
        <p:spPr>
          <a:xfrm>
            <a:off x="4321975" y="1547750"/>
            <a:ext cx="4343700" cy="2904600"/>
          </a:xfrm>
          <a:prstGeom prst="rect">
            <a:avLst/>
          </a:pr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0" name="Google Shape;780;p51">
            <a:hlinkClick r:id="rId3"/>
          </p:cNvPr>
          <p:cNvPicPr preferRelativeResize="0"/>
          <p:nvPr/>
        </p:nvPicPr>
        <p:blipFill>
          <a:blip r:embed="rId4">
            <a:alphaModFix/>
          </a:blip>
          <a:stretch>
            <a:fillRect/>
          </a:stretch>
        </p:blipFill>
        <p:spPr>
          <a:xfrm>
            <a:off x="4626775" y="1166755"/>
            <a:ext cx="4343700" cy="2904641"/>
          </a:xfrm>
          <a:prstGeom prst="rect">
            <a:avLst/>
          </a:prstGeom>
          <a:noFill/>
          <a:ln cap="flat" cmpd="sng" w="9525">
            <a:solidFill>
              <a:srgbClr val="FBBC05"/>
            </a:solidFill>
            <a:prstDash val="solid"/>
            <a:round/>
            <a:headEnd len="sm" w="sm" type="none"/>
            <a:tailEnd len="sm" w="sm" type="none"/>
          </a:ln>
        </p:spPr>
      </p:pic>
      <p:sp>
        <p:nvSpPr>
          <p:cNvPr id="781" name="Google Shape;781;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grpSp>
        <p:nvGrpSpPr>
          <p:cNvPr id="786" name="Google Shape;786;p52"/>
          <p:cNvGrpSpPr/>
          <p:nvPr/>
        </p:nvGrpSpPr>
        <p:grpSpPr>
          <a:xfrm>
            <a:off x="5214075" y="1875174"/>
            <a:ext cx="3127226" cy="350100"/>
            <a:chOff x="809750" y="2231108"/>
            <a:chExt cx="3127226" cy="350100"/>
          </a:xfrm>
        </p:grpSpPr>
        <p:grpSp>
          <p:nvGrpSpPr>
            <p:cNvPr id="787" name="Google Shape;787;p52"/>
            <p:cNvGrpSpPr/>
            <p:nvPr/>
          </p:nvGrpSpPr>
          <p:grpSpPr>
            <a:xfrm>
              <a:off x="809750" y="2231108"/>
              <a:ext cx="3127226" cy="350100"/>
              <a:chOff x="809750" y="2231108"/>
              <a:chExt cx="3127226" cy="350100"/>
            </a:xfrm>
          </p:grpSpPr>
          <p:sp>
            <p:nvSpPr>
              <p:cNvPr id="788" name="Google Shape;788;p52"/>
              <p:cNvSpPr/>
              <p:nvPr/>
            </p:nvSpPr>
            <p:spPr>
              <a:xfrm>
                <a:off x="1011076" y="2231108"/>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89" name="Google Shape;789;p52"/>
              <p:cNvSpPr/>
              <p:nvPr/>
            </p:nvSpPr>
            <p:spPr>
              <a:xfrm>
                <a:off x="809750" y="2231108"/>
                <a:ext cx="600000" cy="350100"/>
              </a:xfrm>
              <a:prstGeom prst="roundRect">
                <a:avLst>
                  <a:gd fmla="val 50000" name="adj"/>
                </a:avLst>
              </a:prstGeom>
              <a:solidFill>
                <a:srgbClr val="FAD2CF"/>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52"/>
            <p:cNvGrpSpPr/>
            <p:nvPr/>
          </p:nvGrpSpPr>
          <p:grpSpPr>
            <a:xfrm rot="5400000">
              <a:off x="1078172" y="2278132"/>
              <a:ext cx="256653" cy="256051"/>
              <a:chOff x="4621000" y="-619844"/>
              <a:chExt cx="1461578" cy="1461479"/>
            </a:xfrm>
          </p:grpSpPr>
          <p:sp>
            <p:nvSpPr>
              <p:cNvPr id="791" name="Google Shape;791;p52"/>
              <p:cNvSpPr/>
              <p:nvPr/>
            </p:nvSpPr>
            <p:spPr>
              <a:xfrm>
                <a:off x="4621000" y="110884"/>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2"/>
              <p:cNvSpPr/>
              <p:nvPr/>
            </p:nvSpPr>
            <p:spPr>
              <a:xfrm rot="10800000">
                <a:off x="4621007" y="-619844"/>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CE8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93" name="Google Shape;793;p52"/>
          <p:cNvGrpSpPr/>
          <p:nvPr/>
        </p:nvGrpSpPr>
        <p:grpSpPr>
          <a:xfrm>
            <a:off x="5214075" y="4075304"/>
            <a:ext cx="3127226" cy="350100"/>
            <a:chOff x="809750" y="4574496"/>
            <a:chExt cx="3127226" cy="350100"/>
          </a:xfrm>
        </p:grpSpPr>
        <p:grpSp>
          <p:nvGrpSpPr>
            <p:cNvPr id="794" name="Google Shape;794;p52"/>
            <p:cNvGrpSpPr/>
            <p:nvPr/>
          </p:nvGrpSpPr>
          <p:grpSpPr>
            <a:xfrm>
              <a:off x="809750" y="4574496"/>
              <a:ext cx="3127226" cy="350100"/>
              <a:chOff x="809750" y="4574496"/>
              <a:chExt cx="3127226" cy="350100"/>
            </a:xfrm>
          </p:grpSpPr>
          <p:sp>
            <p:nvSpPr>
              <p:cNvPr id="795" name="Google Shape;795;p52"/>
              <p:cNvSpPr/>
              <p:nvPr/>
            </p:nvSpPr>
            <p:spPr>
              <a:xfrm>
                <a:off x="1011076" y="457449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796" name="Google Shape;796;p52"/>
              <p:cNvSpPr/>
              <p:nvPr/>
            </p:nvSpPr>
            <p:spPr>
              <a:xfrm>
                <a:off x="809750" y="4574496"/>
                <a:ext cx="600000" cy="350100"/>
              </a:xfrm>
              <a:prstGeom prst="roundRect">
                <a:avLst>
                  <a:gd fmla="val 50000" name="adj"/>
                </a:avLst>
              </a:prstGeom>
              <a:solidFill>
                <a:srgbClr val="FFE385"/>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 name="Google Shape;797;p52"/>
            <p:cNvGrpSpPr/>
            <p:nvPr/>
          </p:nvGrpSpPr>
          <p:grpSpPr>
            <a:xfrm rot="10800000">
              <a:off x="1078465" y="4621229"/>
              <a:ext cx="256068" cy="256636"/>
              <a:chOff x="3316206" y="684951"/>
              <a:chExt cx="1461578" cy="1461479"/>
            </a:xfrm>
          </p:grpSpPr>
          <p:sp>
            <p:nvSpPr>
              <p:cNvPr id="798" name="Google Shape;798;p52"/>
              <p:cNvSpPr/>
              <p:nvPr/>
            </p:nvSpPr>
            <p:spPr>
              <a:xfrm>
                <a:off x="3316206" y="1415679"/>
                <a:ext cx="1461570"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2"/>
              <p:cNvSpPr/>
              <p:nvPr/>
            </p:nvSpPr>
            <p:spPr>
              <a:xfrm rot="10800000">
                <a:off x="3316213" y="684951"/>
                <a:ext cx="1461570"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FEF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0" name="Google Shape;800;p52"/>
          <p:cNvGrpSpPr/>
          <p:nvPr/>
        </p:nvGrpSpPr>
        <p:grpSpPr>
          <a:xfrm>
            <a:off x="5214075" y="2608429"/>
            <a:ext cx="3127226" cy="350205"/>
            <a:chOff x="809750" y="2817090"/>
            <a:chExt cx="3127226" cy="350205"/>
          </a:xfrm>
        </p:grpSpPr>
        <p:grpSp>
          <p:nvGrpSpPr>
            <p:cNvPr id="801" name="Google Shape;801;p52"/>
            <p:cNvGrpSpPr/>
            <p:nvPr/>
          </p:nvGrpSpPr>
          <p:grpSpPr>
            <a:xfrm>
              <a:off x="809750" y="2817090"/>
              <a:ext cx="3127226" cy="350100"/>
              <a:chOff x="809750" y="2816265"/>
              <a:chExt cx="3127226" cy="350100"/>
            </a:xfrm>
          </p:grpSpPr>
          <p:sp>
            <p:nvSpPr>
              <p:cNvPr id="802" name="Google Shape;802;p52"/>
              <p:cNvSpPr/>
              <p:nvPr/>
            </p:nvSpPr>
            <p:spPr>
              <a:xfrm>
                <a:off x="1011076" y="2816265"/>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03" name="Google Shape;803;p52"/>
              <p:cNvSpPr/>
              <p:nvPr/>
            </p:nvSpPr>
            <p:spPr>
              <a:xfrm>
                <a:off x="809750" y="2816265"/>
                <a:ext cx="600000" cy="350100"/>
              </a:xfrm>
              <a:prstGeom prst="roundRect">
                <a:avLst>
                  <a:gd fmla="val 50000" name="adj"/>
                </a:avLst>
              </a:prstGeom>
              <a:solidFill>
                <a:srgbClr val="CEEAD6"/>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 name="Google Shape;804;p52"/>
            <p:cNvGrpSpPr/>
            <p:nvPr/>
          </p:nvGrpSpPr>
          <p:grpSpPr>
            <a:xfrm rot="1799746">
              <a:off x="1078295" y="2864271"/>
              <a:ext cx="256686" cy="256016"/>
              <a:chOff x="5748216" y="32548"/>
              <a:chExt cx="1461578" cy="1461479"/>
            </a:xfrm>
          </p:grpSpPr>
          <p:sp>
            <p:nvSpPr>
              <p:cNvPr id="805" name="Google Shape;805;p52"/>
              <p:cNvSpPr/>
              <p:nvPr/>
            </p:nvSpPr>
            <p:spPr>
              <a:xfrm>
                <a:off x="5748216" y="763276"/>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2"/>
              <p:cNvSpPr/>
              <p:nvPr/>
            </p:nvSpPr>
            <p:spPr>
              <a:xfrm rot="10800000">
                <a:off x="5748223" y="32548"/>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6F4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7" name="Google Shape;807;p52"/>
          <p:cNvGrpSpPr/>
          <p:nvPr/>
        </p:nvGrpSpPr>
        <p:grpSpPr>
          <a:xfrm>
            <a:off x="5214075" y="3341789"/>
            <a:ext cx="3127226" cy="350361"/>
            <a:chOff x="809750" y="3404033"/>
            <a:chExt cx="3127226" cy="350361"/>
          </a:xfrm>
        </p:grpSpPr>
        <p:grpSp>
          <p:nvGrpSpPr>
            <p:cNvPr id="808" name="Google Shape;808;p52"/>
            <p:cNvGrpSpPr/>
            <p:nvPr/>
          </p:nvGrpSpPr>
          <p:grpSpPr>
            <a:xfrm>
              <a:off x="809750" y="3404033"/>
              <a:ext cx="3127226" cy="350100"/>
              <a:chOff x="809750" y="3405806"/>
              <a:chExt cx="3127226" cy="350100"/>
            </a:xfrm>
          </p:grpSpPr>
          <p:sp>
            <p:nvSpPr>
              <p:cNvPr id="809" name="Google Shape;809;p52"/>
              <p:cNvSpPr/>
              <p:nvPr/>
            </p:nvSpPr>
            <p:spPr>
              <a:xfrm>
                <a:off x="1011076" y="3405806"/>
                <a:ext cx="2925900" cy="350100"/>
              </a:xfrm>
              <a:prstGeom prst="roundRect">
                <a:avLst>
                  <a:gd fmla="val 50000" name="adj"/>
                </a:avLst>
              </a:prstGeom>
              <a:solidFill>
                <a:srgbClr val="F8F9FA"/>
              </a:solidFill>
              <a:ln cap="flat" cmpd="sng" w="38100">
                <a:solidFill>
                  <a:srgbClr val="F8F9FA"/>
                </a:solidFill>
                <a:prstDash val="solid"/>
                <a:round/>
                <a:headEnd len="sm" w="sm" type="none"/>
                <a:tailEnd len="sm" w="sm" type="none"/>
              </a:ln>
            </p:spPr>
            <p:txBody>
              <a:bodyPr anchorCtr="0" anchor="ctr" bIns="91425" lIns="1005825" spcFirstLastPara="1" rIns="91425" wrap="square" tIns="91425">
                <a:noAutofit/>
              </a:bodyPr>
              <a:lstStyle/>
              <a:p>
                <a:pPr indent="0" lvl="0" marL="0" rtl="0" algn="l">
                  <a:spcBef>
                    <a:spcPts val="0"/>
                  </a:spcBef>
                  <a:spcAft>
                    <a:spcPts val="0"/>
                  </a:spcAft>
                  <a:buNone/>
                </a:pPr>
                <a:r>
                  <a:t/>
                </a:r>
                <a:endParaRPr sz="1200">
                  <a:latin typeface="Google Sans"/>
                  <a:ea typeface="Google Sans"/>
                  <a:cs typeface="Google Sans"/>
                  <a:sym typeface="Google Sans"/>
                </a:endParaRPr>
              </a:p>
            </p:txBody>
          </p:sp>
          <p:sp>
            <p:nvSpPr>
              <p:cNvPr id="810" name="Google Shape;810;p52"/>
              <p:cNvSpPr/>
              <p:nvPr/>
            </p:nvSpPr>
            <p:spPr>
              <a:xfrm>
                <a:off x="809750" y="3405806"/>
                <a:ext cx="600000" cy="350100"/>
              </a:xfrm>
              <a:prstGeom prst="roundRect">
                <a:avLst>
                  <a:gd fmla="val 50000" name="adj"/>
                </a:avLst>
              </a:prstGeom>
              <a:solidFill>
                <a:srgbClr val="D2E3FC"/>
              </a:solidFill>
              <a:ln cap="flat" cmpd="sng" w="38100">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 name="Google Shape;811;p52"/>
            <p:cNvGrpSpPr/>
            <p:nvPr/>
          </p:nvGrpSpPr>
          <p:grpSpPr>
            <a:xfrm rot="-1800271">
              <a:off x="1078334" y="3450897"/>
              <a:ext cx="256033" cy="256669"/>
              <a:chOff x="5751188" y="1335868"/>
              <a:chExt cx="1461578" cy="1461479"/>
            </a:xfrm>
          </p:grpSpPr>
          <p:sp>
            <p:nvSpPr>
              <p:cNvPr id="812" name="Google Shape;812;p52"/>
              <p:cNvSpPr/>
              <p:nvPr/>
            </p:nvSpPr>
            <p:spPr>
              <a:xfrm>
                <a:off x="5751188" y="2066596"/>
                <a:ext cx="1461570"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2"/>
              <p:cNvSpPr/>
              <p:nvPr/>
            </p:nvSpPr>
            <p:spPr>
              <a:xfrm rot="10800000">
                <a:off x="5751195" y="1335868"/>
                <a:ext cx="1461571" cy="730751"/>
              </a:xfrm>
              <a:custGeom>
                <a:rect b="b" l="l" r="r" t="t"/>
                <a:pathLst>
                  <a:path extrusionOk="0" h="39591" w="79175">
                    <a:moveTo>
                      <a:pt x="1" y="0"/>
                    </a:moveTo>
                    <a:cubicBezTo>
                      <a:pt x="1" y="21865"/>
                      <a:pt x="17726" y="39590"/>
                      <a:pt x="39585" y="39590"/>
                    </a:cubicBezTo>
                    <a:cubicBezTo>
                      <a:pt x="61449" y="39590"/>
                      <a:pt x="79175" y="21865"/>
                      <a:pt x="79175" y="0"/>
                    </a:cubicBezTo>
                    <a:close/>
                  </a:path>
                </a:pathLst>
              </a:custGeom>
              <a:solidFill>
                <a:srgbClr val="E8F0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4" name="Google Shape;814;p52"/>
          <p:cNvSpPr txBox="1"/>
          <p:nvPr>
            <p:ph idx="4294967295" type="subTitle"/>
          </p:nvPr>
        </p:nvSpPr>
        <p:spPr>
          <a:xfrm>
            <a:off x="5861475" y="1866700"/>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CP值高</a:t>
            </a:r>
            <a:endParaRPr/>
          </a:p>
        </p:txBody>
      </p:sp>
      <p:sp>
        <p:nvSpPr>
          <p:cNvPr id="815" name="Google Shape;815;p52"/>
          <p:cNvSpPr txBox="1"/>
          <p:nvPr>
            <p:ph idx="4294967295" type="subTitle"/>
          </p:nvPr>
        </p:nvSpPr>
        <p:spPr>
          <a:xfrm>
            <a:off x="5861475" y="260004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輕鬆管理</a:t>
            </a:r>
            <a:endParaRPr/>
          </a:p>
        </p:txBody>
      </p:sp>
      <p:sp>
        <p:nvSpPr>
          <p:cNvPr id="816" name="Google Shape;816;p52"/>
          <p:cNvSpPr txBox="1"/>
          <p:nvPr>
            <p:ph idx="4294967295" type="subTitle"/>
          </p:nvPr>
        </p:nvSpPr>
        <p:spPr>
          <a:xfrm>
            <a:off x="5861475" y="3333399"/>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安全無憂</a:t>
            </a:r>
            <a:endParaRPr/>
          </a:p>
        </p:txBody>
      </p:sp>
      <p:sp>
        <p:nvSpPr>
          <p:cNvPr id="817" name="Google Shape;817;p52"/>
          <p:cNvSpPr txBox="1"/>
          <p:nvPr>
            <p:ph idx="4294967295" type="subTitle"/>
          </p:nvPr>
        </p:nvSpPr>
        <p:spPr>
          <a:xfrm>
            <a:off x="5861475" y="4066748"/>
            <a:ext cx="2479800" cy="3522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資源共享</a:t>
            </a:r>
            <a:endParaRPr/>
          </a:p>
        </p:txBody>
      </p:sp>
      <p:sp>
        <p:nvSpPr>
          <p:cNvPr id="818" name="Google Shape;818;p52"/>
          <p:cNvSpPr txBox="1"/>
          <p:nvPr>
            <p:ph type="title"/>
          </p:nvPr>
        </p:nvSpPr>
        <p:spPr>
          <a:xfrm>
            <a:off x="684500" y="1540375"/>
            <a:ext cx="3551400" cy="6753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zh-TW"/>
              <a:t>Chromebook的優點</a:t>
            </a:r>
            <a:endParaRPr/>
          </a:p>
        </p:txBody>
      </p:sp>
      <p:sp>
        <p:nvSpPr>
          <p:cNvPr id="819" name="Google Shape;819;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53"/>
          <p:cNvSpPr txBox="1"/>
          <p:nvPr>
            <p:ph type="title"/>
          </p:nvPr>
        </p:nvSpPr>
        <p:spPr>
          <a:xfrm>
            <a:off x="656600" y="690375"/>
            <a:ext cx="6800400" cy="593700"/>
          </a:xfrm>
          <a:prstGeom prst="rect">
            <a:avLst/>
          </a:prstGeom>
        </p:spPr>
        <p:txBody>
          <a:bodyPr anchorCtr="0" anchor="ctr" bIns="0" lIns="0" spcFirstLastPara="1" rIns="228600" wrap="square" tIns="0">
            <a:noAutofit/>
          </a:bodyPr>
          <a:lstStyle/>
          <a:p>
            <a:pPr indent="0" lvl="0" marL="0" rtl="0" algn="l">
              <a:spcBef>
                <a:spcPts val="0"/>
              </a:spcBef>
              <a:spcAft>
                <a:spcPts val="0"/>
              </a:spcAft>
              <a:buNone/>
            </a:pPr>
            <a:r>
              <a:rPr lang="zh-TW"/>
              <a:t>Chromebook 硬體與週邊介紹</a:t>
            </a:r>
            <a:endParaRPr/>
          </a:p>
        </p:txBody>
      </p:sp>
      <p:sp>
        <p:nvSpPr>
          <p:cNvPr id="825" name="Google Shape;825;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Trainers.org 簡報範本 2022">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