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2" r:id="rId5"/>
    <p:sldId id="273" r:id="rId6"/>
    <p:sldId id="267" r:id="rId7"/>
    <p:sldId id="268" r:id="rId8"/>
    <p:sldId id="269" r:id="rId9"/>
    <p:sldId id="270" r:id="rId10"/>
    <p:sldId id="271" r:id="rId11"/>
    <p:sldId id="266" r:id="rId12"/>
    <p:sldId id="265" r:id="rId13"/>
    <p:sldId id="261" r:id="rId14"/>
    <p:sldId id="263" r:id="rId15"/>
    <p:sldId id="264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1290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Windows作業系統更新與調校</a:t>
            </a:r>
            <a:r>
              <a:rPr lang="en-US" altLang="zh-TW"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Microsoft</a:t>
            </a:r>
            <a:r>
              <a:rPr lang="en-US" altLang="zh-TW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 365</a:t>
            </a:r>
            <a:r>
              <a:rPr lang="zh-TW" altLang="en-US"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管理後台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066800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協力：欣辰通訊</a:t>
            </a:r>
            <a:endParaRPr lang="en-US" altLang="zh-TW" sz="24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sz="24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9DC521-91E2-2E71-7F64-21B4E8C9C2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FD901-D386-2483-4052-A4E24A77A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Windows </a:t>
            </a:r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系統調校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E5F2B-4695-5A90-6458-2B5543B3D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關閉通知選項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設定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隱私與安全性 </a:t>
            </a: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一般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關閉所有追蹤選項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設定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隱私與安全性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診斷和意見反應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關閉傳送選用診斷資料</a:t>
            </a: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627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84960A-CB83-8880-F9C6-7E726EE16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B90B8-9FAE-306B-1CF4-16239D51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Windows </a:t>
            </a:r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系統調校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4F46E-FA25-3447-2F62-A84D685B0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關閉工作列搜尋框內新聞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點擊搜尋框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右上方「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…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」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搜尋設定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關閉部份隱私權相關選項</a:t>
            </a: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383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9D1CF9-1D7B-4921-BFFC-E6B5A87426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981CA-3B98-B1FC-D9D2-CC7E7BA1C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Windows </a:t>
            </a:r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系統調校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8AC66-04BB-FEB5-99A3-340F9F3EC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關閉最近使用檔案與常用資料夾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打開檔案總管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點擊上方「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…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」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選項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取消選取隱私權下檔案總管歷程記錄</a:t>
            </a: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755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Windows </a:t>
            </a:r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系統調校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關閉開機時背景啟動程式已提升性能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設定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應用程式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啟動</a:t>
            </a: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ECA277-A64C-160E-F98F-0E674ACBB5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812DE-9ED7-532A-6963-351DDEF99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Windows </a:t>
            </a:r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系統調校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4777F-FC02-5477-90C2-8653D54CF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調整視覺效能降低消耗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設定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系統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系統資訊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進階系統設定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效能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(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設定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		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取消部份視覺效果</a:t>
            </a: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600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3762CD-E0C3-BCF5-22F1-B476469EC7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1D8DD-117E-630F-DD3F-E586A38F5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Windows </a:t>
            </a:r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系統調校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F8729-4BDA-3DFA-C496-065BECCFA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關閉動畫與透明效果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設定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協助工具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			</a:t>
            </a:r>
          </a:p>
          <a:p>
            <a:pPr marL="0" indent="0">
              <a:buNone/>
            </a:pP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	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取消透明效果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	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取消動畫效果</a:t>
            </a: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183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課後小提醒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定期檢查更新是良好習慣</a:t>
            </a:r>
            <a:endParaRPr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定期</a:t>
            </a:r>
            <a:r>
              <a:rPr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備份重要資料</a:t>
            </a: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保持良好的使用習慣避免點擊來歷不明的軟體或圖片</a:t>
            </a:r>
            <a:endParaRPr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為什麼需要更新</a:t>
            </a:r>
            <a:r>
              <a:rPr dirty="0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 Windows？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提升安全性：防止病毒、惡意軟體</a:t>
            </a:r>
            <a:endParaRPr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獲得新功能與效能改善</a:t>
            </a:r>
            <a:endParaRPr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修正錯誤與相容性問題</a:t>
            </a:r>
            <a:endParaRPr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維持系統穩定與支援</a:t>
            </a:r>
            <a:endParaRPr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檢查更新的方式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90164"/>
          </a:xfrm>
        </p:spPr>
        <p:txBody>
          <a:bodyPr>
            <a:noAutofit/>
          </a:bodyPr>
          <a:lstStyle/>
          <a:p>
            <a:r>
              <a:rPr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點選：開始</a:t>
            </a:r>
            <a:r>
              <a:rPr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→ </a:t>
            </a:r>
            <a:r>
              <a:rPr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設定</a:t>
            </a:r>
            <a:r>
              <a:rPr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→ Windows Update</a:t>
            </a:r>
          </a:p>
          <a:p>
            <a:r>
              <a:rPr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查看是否有可用更新</a:t>
            </a:r>
            <a:endParaRPr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點選「立即檢查</a:t>
            </a:r>
            <a:r>
              <a:rPr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」</a:t>
            </a:r>
          </a:p>
          <a:p>
            <a:r>
              <a:rPr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有更新時點選「立即下載與安裝</a:t>
            </a:r>
            <a:r>
              <a:rPr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」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26A778-B9BC-90BC-5FDC-1FD36C6F77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CB872-210B-7864-8D9E-F6C1CDCD8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檢查更新的方式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B0B75-91A1-7325-D007-7FA290893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90164"/>
          </a:xfrm>
        </p:spPr>
        <p:txBody>
          <a:bodyPr>
            <a:noAutofit/>
          </a:bodyPr>
          <a:lstStyle/>
          <a:p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開啟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WINDOWS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安全性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設定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隱私與安全性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&gt;WINDOWS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安全性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開啟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WINDOWS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安全性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確保所有功能皆開啟</a:t>
            </a:r>
            <a:endParaRPr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775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9E1881-C1D6-7128-0C74-F39AF3D4DD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8AFD3-2574-4637-218E-F73E4F25F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檢查更新的方式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13758-4D0E-3267-AEC5-C81F523FB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90164"/>
          </a:xfrm>
        </p:spPr>
        <p:txBody>
          <a:bodyPr>
            <a:noAutofit/>
          </a:bodyPr>
          <a:lstStyle/>
          <a:p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開啟高效能電源計畫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457200" lvl="1" indent="0">
              <a:buNone/>
            </a:pP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搜尋框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輸入「電源選項」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選擇高效能</a:t>
            </a:r>
            <a:endParaRPr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540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0148CC-FD01-B2C5-6E39-6236136F9A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7ED57-FCE3-E2D4-5138-31AEEF561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Windows </a:t>
            </a:r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系統調校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78CA3-A4FA-BF36-CBCF-CF8579947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降低使用者帳戶控制</a:t>
            </a: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</a:p>
          <a:p>
            <a:pPr marL="0" indent="0">
              <a:buNone/>
            </a:pP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點擊搜尋框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鍵入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UAC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調整至不要通知</a:t>
            </a: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477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B13B37-C162-531A-5E21-397FC0DBF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6A2F-B8F9-8B4A-B19F-268A7EDDC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Windows </a:t>
            </a:r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系統調校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46A8D-BBCC-F098-21E8-F1E115917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調整工作列靠左</a:t>
            </a: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</a:p>
          <a:p>
            <a:pPr marL="0" indent="0">
              <a:buNone/>
            </a:pP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工作列上點擊右鍵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工作列設定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	&gt;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工作列行為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工作列對齊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(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靠左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)</a:t>
            </a: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30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B91DDE-6101-A624-598C-6F53683DB1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BE197-E823-4B3D-C180-C16EEF996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Windows </a:t>
            </a:r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系統調校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DC82E-85FE-85A8-4A6B-9ED282560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調整開始頁介面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設定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個人化 </a:t>
            </a: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開始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關閉開始顯示最近使用檔案</a:t>
            </a: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設定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個人化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鎖定畫面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鎖正畫面狀態調整為無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設定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個人化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佈景主題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	</a:t>
            </a:r>
          </a:p>
          <a:p>
            <a:pPr marL="0" indent="0">
              <a:buNone/>
            </a:pP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桌面圖示設定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487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1EA397-8EFE-BFD9-BBE2-8AF09958C3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8F37E-B627-417E-1E12-A7F82FD25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Windows </a:t>
            </a:r>
            <a:r>
              <a:rPr dirty="0" err="1"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系統調校</a:t>
            </a:r>
            <a:endParaRPr dirty="0"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95159-9D2F-5CED-2F1D-E20B2C445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關閉通知選項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設定 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系統 </a:t>
            </a: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&gt;</a:t>
            </a:r>
            <a:r>
              <a:rPr lang="en-US" altLang="zh-TW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通知</a:t>
            </a:r>
            <a:endParaRPr lang="en-US" altLang="zh-TW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		</a:t>
            </a:r>
            <a:r>
              <a:rPr lang="zh-TW" altLang="en-US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關閉通知選項</a:t>
            </a:r>
            <a:endParaRPr lang="en-U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932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397</Words>
  <Application>Microsoft Office PowerPoint</Application>
  <PresentationFormat>如螢幕大小 (4:3)</PresentationFormat>
  <Paragraphs>73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華康雅藝體 Std W6</vt:lpstr>
      <vt:lpstr>Arial</vt:lpstr>
      <vt:lpstr>Calibri</vt:lpstr>
      <vt:lpstr>Noto Sans</vt:lpstr>
      <vt:lpstr>Office Theme</vt:lpstr>
      <vt:lpstr>Windows作業系統更新與調校Microsoft 365管理後台</vt:lpstr>
      <vt:lpstr>為什麼需要更新 Windows？</vt:lpstr>
      <vt:lpstr>檢查更新的方式</vt:lpstr>
      <vt:lpstr>檢查更新的方式</vt:lpstr>
      <vt:lpstr>檢查更新的方式</vt:lpstr>
      <vt:lpstr>Windows 系統調校</vt:lpstr>
      <vt:lpstr>Windows 系統調校</vt:lpstr>
      <vt:lpstr>Windows 系統調校</vt:lpstr>
      <vt:lpstr>Windows 系統調校</vt:lpstr>
      <vt:lpstr>Windows 系統調校</vt:lpstr>
      <vt:lpstr>Windows 系統調校</vt:lpstr>
      <vt:lpstr>Windows 系統調校</vt:lpstr>
      <vt:lpstr>Windows 系統調校</vt:lpstr>
      <vt:lpstr>Windows 系統調校</vt:lpstr>
      <vt:lpstr>Windows 系統調校</vt:lpstr>
      <vt:lpstr>課後小提醒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馳 守</cp:lastModifiedBy>
  <cp:revision>15</cp:revision>
  <dcterms:created xsi:type="dcterms:W3CDTF">2013-01-27T09:14:16Z</dcterms:created>
  <dcterms:modified xsi:type="dcterms:W3CDTF">2025-06-17T18:35:21Z</dcterms:modified>
  <cp:category/>
</cp:coreProperties>
</file>